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2" r:id="rId1"/>
  </p:sldMasterIdLst>
  <p:sldIdLst>
    <p:sldId id="257" r:id="rId2"/>
    <p:sldId id="259" r:id="rId3"/>
    <p:sldId id="261" r:id="rId4"/>
    <p:sldId id="258" r:id="rId5"/>
    <p:sldId id="266" r:id="rId6"/>
    <p:sldId id="260" r:id="rId7"/>
    <p:sldId id="262" r:id="rId8"/>
    <p:sldId id="263" r:id="rId9"/>
    <p:sldId id="264" r:id="rId10"/>
    <p:sldId id="265"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88" d="100"/>
          <a:sy n="88" d="100"/>
        </p:scale>
        <p:origin x="72" y="45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70FD8F-0050-42E3-8B3A-6ED7CFB9852E}" type="doc">
      <dgm:prSet loTypeId="urn:microsoft.com/office/officeart/2016/7/layout/RoundedRectangleTimeline" loCatId="process" qsTypeId="urn:microsoft.com/office/officeart/2005/8/quickstyle/simple1" qsCatId="simple" csTypeId="urn:microsoft.com/office/officeart/2005/8/colors/accent1_3" csCatId="accent1" phldr="1"/>
      <dgm:spPr/>
      <dgm:t>
        <a:bodyPr/>
        <a:lstStyle/>
        <a:p>
          <a:endParaRPr lang="en-US"/>
        </a:p>
      </dgm:t>
    </dgm:pt>
    <dgm:pt modelId="{8DB5D7D5-6A1C-4ABC-8850-759A9D876047}">
      <dgm:prSet custT="1"/>
      <dgm:spPr/>
      <dgm:t>
        <a:bodyPr/>
        <a:lstStyle/>
        <a:p>
          <a:r>
            <a:rPr lang="en-US" sz="1400" b="1" dirty="0"/>
            <a:t>2017</a:t>
          </a:r>
        </a:p>
      </dgm:t>
    </dgm:pt>
    <dgm:pt modelId="{D8874F40-D7B0-41DE-BB6F-A6014FEAB2D7}" type="parTrans" cxnId="{C5202EE1-10E9-4076-9D55-9E0CF8B152AF}">
      <dgm:prSet/>
      <dgm:spPr/>
      <dgm:t>
        <a:bodyPr/>
        <a:lstStyle/>
        <a:p>
          <a:endParaRPr lang="en-US"/>
        </a:p>
      </dgm:t>
    </dgm:pt>
    <dgm:pt modelId="{BD6E0A2E-99C8-4F5A-971A-CD211D1099FF}" type="sibTrans" cxnId="{C5202EE1-10E9-4076-9D55-9E0CF8B152AF}">
      <dgm:prSet/>
      <dgm:spPr/>
      <dgm:t>
        <a:bodyPr/>
        <a:lstStyle/>
        <a:p>
          <a:endParaRPr lang="en-US"/>
        </a:p>
      </dgm:t>
    </dgm:pt>
    <dgm:pt modelId="{96262926-A67D-4E4E-9515-5EBC67F0B634}">
      <dgm:prSet custT="1"/>
      <dgm:spPr/>
      <dgm:t>
        <a:bodyPr/>
        <a:lstStyle/>
        <a:p>
          <a:r>
            <a:rPr lang="en-US" sz="1400" b="1" dirty="0"/>
            <a:t>44 Deaths</a:t>
          </a:r>
        </a:p>
      </dgm:t>
    </dgm:pt>
    <dgm:pt modelId="{EC74E552-C501-4B0E-9400-E8B410F53D50}" type="parTrans" cxnId="{8C5B110A-FBC3-4CBF-BED2-413E87D4DAD5}">
      <dgm:prSet/>
      <dgm:spPr/>
      <dgm:t>
        <a:bodyPr/>
        <a:lstStyle/>
        <a:p>
          <a:endParaRPr lang="en-US"/>
        </a:p>
      </dgm:t>
    </dgm:pt>
    <dgm:pt modelId="{1DA7ACEB-F642-43C1-BCB5-F580B9B985B9}" type="sibTrans" cxnId="{8C5B110A-FBC3-4CBF-BED2-413E87D4DAD5}">
      <dgm:prSet/>
      <dgm:spPr/>
      <dgm:t>
        <a:bodyPr/>
        <a:lstStyle/>
        <a:p>
          <a:endParaRPr lang="en-US"/>
        </a:p>
      </dgm:t>
    </dgm:pt>
    <dgm:pt modelId="{C5146535-FD3D-4589-98A3-623B8DA4B8DB}">
      <dgm:prSet custT="1"/>
      <dgm:spPr/>
      <dgm:t>
        <a:bodyPr/>
        <a:lstStyle/>
        <a:p>
          <a:r>
            <a:rPr lang="en-US" sz="1400" b="1" dirty="0"/>
            <a:t>2018</a:t>
          </a:r>
        </a:p>
      </dgm:t>
    </dgm:pt>
    <dgm:pt modelId="{20848F78-EC70-4162-96CE-CC68006930F0}" type="parTrans" cxnId="{8EBF857E-7408-4941-91E4-293B0F59EEF7}">
      <dgm:prSet/>
      <dgm:spPr/>
      <dgm:t>
        <a:bodyPr/>
        <a:lstStyle/>
        <a:p>
          <a:endParaRPr lang="en-US"/>
        </a:p>
      </dgm:t>
    </dgm:pt>
    <dgm:pt modelId="{7A3CCAF8-AC3A-401E-AEDD-44BBC1AA9C31}" type="sibTrans" cxnId="{8EBF857E-7408-4941-91E4-293B0F59EEF7}">
      <dgm:prSet/>
      <dgm:spPr/>
      <dgm:t>
        <a:bodyPr/>
        <a:lstStyle/>
        <a:p>
          <a:endParaRPr lang="en-US"/>
        </a:p>
      </dgm:t>
    </dgm:pt>
    <dgm:pt modelId="{E80CA270-6C90-4E17-ACEA-46B56AD54DD1}">
      <dgm:prSet custT="1"/>
      <dgm:spPr/>
      <dgm:t>
        <a:bodyPr/>
        <a:lstStyle/>
        <a:p>
          <a:r>
            <a:rPr lang="en-US" sz="1400" b="1" dirty="0"/>
            <a:t>43 Deaths</a:t>
          </a:r>
        </a:p>
      </dgm:t>
    </dgm:pt>
    <dgm:pt modelId="{7EEC8067-96EF-4BE0-8BE3-BA59ED78A31F}" type="parTrans" cxnId="{2DC28DF8-5C1B-4F53-A4C1-D5B63FB54BAF}">
      <dgm:prSet/>
      <dgm:spPr/>
      <dgm:t>
        <a:bodyPr/>
        <a:lstStyle/>
        <a:p>
          <a:endParaRPr lang="en-US"/>
        </a:p>
      </dgm:t>
    </dgm:pt>
    <dgm:pt modelId="{1AFE46E5-6B07-4894-8ECB-21BD7E7B8AF1}" type="sibTrans" cxnId="{2DC28DF8-5C1B-4F53-A4C1-D5B63FB54BAF}">
      <dgm:prSet/>
      <dgm:spPr/>
      <dgm:t>
        <a:bodyPr/>
        <a:lstStyle/>
        <a:p>
          <a:endParaRPr lang="en-US"/>
        </a:p>
      </dgm:t>
    </dgm:pt>
    <dgm:pt modelId="{8CF631E0-B215-4630-9C85-BAF0BF0DC0CE}">
      <dgm:prSet custT="1"/>
      <dgm:spPr/>
      <dgm:t>
        <a:bodyPr/>
        <a:lstStyle/>
        <a:p>
          <a:r>
            <a:rPr lang="en-US" sz="1400" b="1" dirty="0"/>
            <a:t>2015</a:t>
          </a:r>
        </a:p>
      </dgm:t>
    </dgm:pt>
    <dgm:pt modelId="{35CCEA12-F740-4E1D-AE68-1BBFD8F93C35}" type="parTrans" cxnId="{508DFE7C-2C25-4571-8761-C9274F6B0631}">
      <dgm:prSet/>
      <dgm:spPr/>
      <dgm:t>
        <a:bodyPr/>
        <a:lstStyle/>
        <a:p>
          <a:endParaRPr lang="en-US"/>
        </a:p>
      </dgm:t>
    </dgm:pt>
    <dgm:pt modelId="{3096826D-6A04-4027-B151-4B59B0268691}" type="sibTrans" cxnId="{508DFE7C-2C25-4571-8761-C9274F6B0631}">
      <dgm:prSet/>
      <dgm:spPr/>
      <dgm:t>
        <a:bodyPr/>
        <a:lstStyle/>
        <a:p>
          <a:endParaRPr lang="en-US"/>
        </a:p>
      </dgm:t>
    </dgm:pt>
    <dgm:pt modelId="{4BC05251-E46D-4741-B08B-B9F73D49B44C}">
      <dgm:prSet custT="1"/>
      <dgm:spPr/>
      <dgm:t>
        <a:bodyPr/>
        <a:lstStyle/>
        <a:p>
          <a:r>
            <a:rPr lang="en-US" sz="1400" b="1" dirty="0"/>
            <a:t>2016</a:t>
          </a:r>
        </a:p>
      </dgm:t>
    </dgm:pt>
    <dgm:pt modelId="{647FB5A1-CA99-42EF-8526-1AB2987A1677}" type="parTrans" cxnId="{8B099B97-027B-46C7-A6A4-AD1D8D9CEBA9}">
      <dgm:prSet/>
      <dgm:spPr/>
      <dgm:t>
        <a:bodyPr/>
        <a:lstStyle/>
        <a:p>
          <a:endParaRPr lang="en-US"/>
        </a:p>
      </dgm:t>
    </dgm:pt>
    <dgm:pt modelId="{44641374-BB23-49A6-964C-EA4C284B182C}" type="sibTrans" cxnId="{8B099B97-027B-46C7-A6A4-AD1D8D9CEBA9}">
      <dgm:prSet/>
      <dgm:spPr/>
      <dgm:t>
        <a:bodyPr/>
        <a:lstStyle/>
        <a:p>
          <a:endParaRPr lang="en-US"/>
        </a:p>
      </dgm:t>
    </dgm:pt>
    <dgm:pt modelId="{36106C23-B621-4AAD-B30C-85AE016E42AD}">
      <dgm:prSet custT="1"/>
      <dgm:spPr/>
      <dgm:t>
        <a:bodyPr/>
        <a:lstStyle/>
        <a:p>
          <a:r>
            <a:rPr lang="en-US" sz="1400" b="1" dirty="0"/>
            <a:t>41 Deaths</a:t>
          </a:r>
        </a:p>
      </dgm:t>
    </dgm:pt>
    <dgm:pt modelId="{6C70974E-CF79-4708-B197-49938C483519}" type="parTrans" cxnId="{7E64904F-4943-4C14-B40C-A75A3DAB4276}">
      <dgm:prSet/>
      <dgm:spPr/>
      <dgm:t>
        <a:bodyPr/>
        <a:lstStyle/>
        <a:p>
          <a:endParaRPr lang="en-US"/>
        </a:p>
      </dgm:t>
    </dgm:pt>
    <dgm:pt modelId="{CC69831D-A72D-44AB-BE1F-727A2635794B}" type="sibTrans" cxnId="{7E64904F-4943-4C14-B40C-A75A3DAB4276}">
      <dgm:prSet/>
      <dgm:spPr/>
      <dgm:t>
        <a:bodyPr/>
        <a:lstStyle/>
        <a:p>
          <a:endParaRPr lang="en-US"/>
        </a:p>
      </dgm:t>
    </dgm:pt>
    <dgm:pt modelId="{4A085C54-A5F4-45B6-87D2-BE6324675852}">
      <dgm:prSet custT="1"/>
      <dgm:spPr/>
      <dgm:t>
        <a:bodyPr/>
        <a:lstStyle/>
        <a:p>
          <a:r>
            <a:rPr lang="en-US" sz="1400" b="1" dirty="0"/>
            <a:t>44% TACO</a:t>
          </a:r>
        </a:p>
      </dgm:t>
    </dgm:pt>
    <dgm:pt modelId="{947EE0C5-D946-417B-BC11-A11D58B91532}" type="parTrans" cxnId="{558D4A0B-B445-4690-A459-9EC6BF826A68}">
      <dgm:prSet/>
      <dgm:spPr/>
      <dgm:t>
        <a:bodyPr/>
        <a:lstStyle/>
        <a:p>
          <a:endParaRPr lang="en-US"/>
        </a:p>
      </dgm:t>
    </dgm:pt>
    <dgm:pt modelId="{E602202D-4032-40CF-B6EC-E4C05495F222}" type="sibTrans" cxnId="{558D4A0B-B445-4690-A459-9EC6BF826A68}">
      <dgm:prSet/>
      <dgm:spPr/>
      <dgm:t>
        <a:bodyPr/>
        <a:lstStyle/>
        <a:p>
          <a:endParaRPr lang="en-US"/>
        </a:p>
      </dgm:t>
    </dgm:pt>
    <dgm:pt modelId="{91B268C0-5965-4252-A03A-EAD2149E715A}">
      <dgm:prSet custT="1"/>
      <dgm:spPr/>
      <dgm:t>
        <a:bodyPr/>
        <a:lstStyle/>
        <a:p>
          <a:r>
            <a:rPr lang="en-US" sz="1400" b="1" dirty="0"/>
            <a:t>2014</a:t>
          </a:r>
        </a:p>
      </dgm:t>
    </dgm:pt>
    <dgm:pt modelId="{C1710DE2-9D70-4E7B-9D45-28902736B03D}" type="parTrans" cxnId="{C195F22C-0FD6-46A6-BC6C-DFBB535688EA}">
      <dgm:prSet/>
      <dgm:spPr/>
      <dgm:t>
        <a:bodyPr/>
        <a:lstStyle/>
        <a:p>
          <a:endParaRPr lang="en-US"/>
        </a:p>
      </dgm:t>
    </dgm:pt>
    <dgm:pt modelId="{968221BE-C1E9-4D5C-BAE3-A855FE5E7A80}" type="sibTrans" cxnId="{C195F22C-0FD6-46A6-BC6C-DFBB535688EA}">
      <dgm:prSet/>
      <dgm:spPr/>
      <dgm:t>
        <a:bodyPr/>
        <a:lstStyle/>
        <a:p>
          <a:endParaRPr lang="en-US"/>
        </a:p>
      </dgm:t>
    </dgm:pt>
    <dgm:pt modelId="{F2A74C08-4CA0-4412-AFCC-9BFEDAF57701}">
      <dgm:prSet custT="1"/>
      <dgm:spPr/>
      <dgm:t>
        <a:bodyPr/>
        <a:lstStyle/>
        <a:p>
          <a:r>
            <a:rPr lang="en-US" sz="1400" b="1" dirty="0"/>
            <a:t>56 Deaths</a:t>
          </a:r>
        </a:p>
      </dgm:t>
    </dgm:pt>
    <dgm:pt modelId="{AE09180A-6D28-49EC-843E-531C53145EFB}" type="parTrans" cxnId="{31BA374E-536F-4896-AB8E-689DD0F7B367}">
      <dgm:prSet/>
      <dgm:spPr/>
      <dgm:t>
        <a:bodyPr/>
        <a:lstStyle/>
        <a:p>
          <a:endParaRPr lang="en-US"/>
        </a:p>
      </dgm:t>
    </dgm:pt>
    <dgm:pt modelId="{1EBB67BB-CC86-4D34-A7E6-327BA97D0960}" type="sibTrans" cxnId="{31BA374E-536F-4896-AB8E-689DD0F7B367}">
      <dgm:prSet/>
      <dgm:spPr/>
      <dgm:t>
        <a:bodyPr/>
        <a:lstStyle/>
        <a:p>
          <a:endParaRPr lang="en-US"/>
        </a:p>
      </dgm:t>
    </dgm:pt>
    <dgm:pt modelId="{A76A46BE-8888-40A8-BA31-5F5643C36BC0}">
      <dgm:prSet custT="1"/>
      <dgm:spPr/>
      <dgm:t>
        <a:bodyPr/>
        <a:lstStyle/>
        <a:p>
          <a:r>
            <a:rPr lang="en-US" sz="1400" b="1" dirty="0"/>
            <a:t> 43% TRALI</a:t>
          </a:r>
        </a:p>
      </dgm:t>
    </dgm:pt>
    <dgm:pt modelId="{EE9DA91B-8427-4426-8C1B-05F5950407C0}" type="parTrans" cxnId="{71CB9D0B-193A-4F81-8552-C5848E931812}">
      <dgm:prSet/>
      <dgm:spPr/>
      <dgm:t>
        <a:bodyPr/>
        <a:lstStyle/>
        <a:p>
          <a:endParaRPr lang="en-US"/>
        </a:p>
      </dgm:t>
    </dgm:pt>
    <dgm:pt modelId="{BCE977FC-EC2B-4899-844E-91823CCEB696}" type="sibTrans" cxnId="{71CB9D0B-193A-4F81-8552-C5848E931812}">
      <dgm:prSet/>
      <dgm:spPr/>
      <dgm:t>
        <a:bodyPr/>
        <a:lstStyle/>
        <a:p>
          <a:endParaRPr lang="en-US"/>
        </a:p>
      </dgm:t>
    </dgm:pt>
    <dgm:pt modelId="{24DDC842-9B1B-4633-8BA9-275329F5FD90}">
      <dgm:prSet custT="1"/>
      <dgm:spPr/>
      <dgm:t>
        <a:bodyPr/>
        <a:lstStyle/>
        <a:p>
          <a:r>
            <a:rPr lang="en-US" sz="1400" b="1" dirty="0"/>
            <a:t>32% TRALI</a:t>
          </a:r>
        </a:p>
      </dgm:t>
    </dgm:pt>
    <dgm:pt modelId="{3C0B1687-01C2-4D26-A37D-2A0D2C492C74}" type="parTrans" cxnId="{EDCF66E4-07BC-4CDF-B278-70F279D5F8BF}">
      <dgm:prSet/>
      <dgm:spPr/>
      <dgm:t>
        <a:bodyPr/>
        <a:lstStyle/>
        <a:p>
          <a:endParaRPr lang="en-US"/>
        </a:p>
      </dgm:t>
    </dgm:pt>
    <dgm:pt modelId="{0ED39B57-E63B-41B8-87A7-970C1A54268F}" type="sibTrans" cxnId="{EDCF66E4-07BC-4CDF-B278-70F279D5F8BF}">
      <dgm:prSet/>
      <dgm:spPr/>
      <dgm:t>
        <a:bodyPr/>
        <a:lstStyle/>
        <a:p>
          <a:endParaRPr lang="en-US"/>
        </a:p>
      </dgm:t>
    </dgm:pt>
    <dgm:pt modelId="{A9D0754B-EE13-4F92-B6C1-F14BE96EEF59}">
      <dgm:prSet custT="1"/>
      <dgm:spPr/>
      <dgm:t>
        <a:bodyPr/>
        <a:lstStyle/>
        <a:p>
          <a:r>
            <a:rPr lang="en-US" sz="1400" b="1" dirty="0"/>
            <a:t>60 Deaths</a:t>
          </a:r>
        </a:p>
      </dgm:t>
    </dgm:pt>
    <dgm:pt modelId="{535A1979-BC87-4F65-A5D5-8ADAC7AE4A67}" type="parTrans" cxnId="{66EF9DD8-8798-464F-B3C2-F7C88A4954EF}">
      <dgm:prSet/>
      <dgm:spPr/>
      <dgm:t>
        <a:bodyPr/>
        <a:lstStyle/>
        <a:p>
          <a:endParaRPr lang="en-US"/>
        </a:p>
      </dgm:t>
    </dgm:pt>
    <dgm:pt modelId="{2BD3639D-63A1-4C27-AB12-CA8B60A787D7}" type="sibTrans" cxnId="{66EF9DD8-8798-464F-B3C2-F7C88A4954EF}">
      <dgm:prSet/>
      <dgm:spPr/>
      <dgm:t>
        <a:bodyPr/>
        <a:lstStyle/>
        <a:p>
          <a:endParaRPr lang="en-US"/>
        </a:p>
      </dgm:t>
    </dgm:pt>
    <dgm:pt modelId="{CD5D39B1-CE5F-428E-A10B-AA4E6644076A}">
      <dgm:prSet custT="1"/>
      <dgm:spPr/>
      <dgm:t>
        <a:bodyPr/>
        <a:lstStyle/>
        <a:p>
          <a:r>
            <a:rPr lang="en-US" sz="1400" b="1" dirty="0"/>
            <a:t>30% TACO</a:t>
          </a:r>
        </a:p>
      </dgm:t>
    </dgm:pt>
    <dgm:pt modelId="{D9811D96-D12C-4C0B-AB97-E3F3146484EE}" type="parTrans" cxnId="{6635B5D9-6797-435C-ADBB-3673136822B1}">
      <dgm:prSet/>
      <dgm:spPr/>
      <dgm:t>
        <a:bodyPr/>
        <a:lstStyle/>
        <a:p>
          <a:endParaRPr lang="en-US"/>
        </a:p>
      </dgm:t>
    </dgm:pt>
    <dgm:pt modelId="{89CCF6C1-9A6C-4B6C-88F8-7E44A9AC6950}" type="sibTrans" cxnId="{6635B5D9-6797-435C-ADBB-3673136822B1}">
      <dgm:prSet/>
      <dgm:spPr/>
      <dgm:t>
        <a:bodyPr/>
        <a:lstStyle/>
        <a:p>
          <a:endParaRPr lang="en-US"/>
        </a:p>
      </dgm:t>
    </dgm:pt>
    <dgm:pt modelId="{9C43DF45-5E39-41AF-9C0F-8D2B9D0905CB}">
      <dgm:prSet custT="1"/>
      <dgm:spPr/>
      <dgm:t>
        <a:bodyPr/>
        <a:lstStyle/>
        <a:p>
          <a:r>
            <a:rPr lang="en-US" sz="1400" b="1" dirty="0"/>
            <a:t>39% TACO</a:t>
          </a:r>
        </a:p>
      </dgm:t>
    </dgm:pt>
    <dgm:pt modelId="{797E5BF2-775E-4BEE-9D28-99E3AD48A313}" type="parTrans" cxnId="{75EAB3F9-EDDA-493F-8985-2719117924AF}">
      <dgm:prSet/>
      <dgm:spPr/>
      <dgm:t>
        <a:bodyPr/>
        <a:lstStyle/>
        <a:p>
          <a:endParaRPr lang="en-US"/>
        </a:p>
      </dgm:t>
    </dgm:pt>
    <dgm:pt modelId="{948CBC2A-0682-44C1-AFF6-BF73917FFE36}" type="sibTrans" cxnId="{75EAB3F9-EDDA-493F-8985-2719117924AF}">
      <dgm:prSet/>
      <dgm:spPr/>
      <dgm:t>
        <a:bodyPr/>
        <a:lstStyle/>
        <a:p>
          <a:endParaRPr lang="en-US"/>
        </a:p>
      </dgm:t>
    </dgm:pt>
    <dgm:pt modelId="{AB52B3CC-6563-466D-BFC3-9B6B5AFA0881}" type="pres">
      <dgm:prSet presAssocID="{6A70FD8F-0050-42E3-8B3A-6ED7CFB9852E}" presName="Name0" presStyleCnt="0">
        <dgm:presLayoutVars>
          <dgm:chMax/>
          <dgm:chPref/>
          <dgm:animLvl val="lvl"/>
        </dgm:presLayoutVars>
      </dgm:prSet>
      <dgm:spPr/>
    </dgm:pt>
    <dgm:pt modelId="{5CC6347C-9F54-49AF-B16A-FF33E0613C1C}" type="pres">
      <dgm:prSet presAssocID="{91B268C0-5965-4252-A03A-EAD2149E715A}" presName="composite1" presStyleCnt="0"/>
      <dgm:spPr/>
    </dgm:pt>
    <dgm:pt modelId="{216A29E7-3AF3-4398-84C5-885C4C7BE54C}" type="pres">
      <dgm:prSet presAssocID="{91B268C0-5965-4252-A03A-EAD2149E715A}" presName="parent1" presStyleLbl="alignNode1" presStyleIdx="0" presStyleCnt="5">
        <dgm:presLayoutVars>
          <dgm:chMax val="1"/>
          <dgm:chPref val="1"/>
          <dgm:bulletEnabled val="1"/>
        </dgm:presLayoutVars>
      </dgm:prSet>
      <dgm:spPr/>
    </dgm:pt>
    <dgm:pt modelId="{D260C6A0-7F6C-48CF-8618-978143FFF968}" type="pres">
      <dgm:prSet presAssocID="{91B268C0-5965-4252-A03A-EAD2149E715A}" presName="Childtext1" presStyleLbl="revTx" presStyleIdx="0" presStyleCnt="5">
        <dgm:presLayoutVars>
          <dgm:bulletEnabled val="1"/>
        </dgm:presLayoutVars>
      </dgm:prSet>
      <dgm:spPr/>
    </dgm:pt>
    <dgm:pt modelId="{3B938229-70C2-432C-9E2F-8EC4A2980792}" type="pres">
      <dgm:prSet presAssocID="{91B268C0-5965-4252-A03A-EAD2149E715A}" presName="ConnectLine1" presStyleLbl="sibTrans1D1" presStyleIdx="0" presStyleCnt="5"/>
      <dgm:spPr>
        <a:noFill/>
        <a:ln w="12700" cap="rnd" cmpd="sng" algn="ctr">
          <a:solidFill>
            <a:schemeClr val="accent1">
              <a:shade val="90000"/>
              <a:hueOff val="0"/>
              <a:satOff val="0"/>
              <a:lumOff val="0"/>
              <a:alphaOff val="0"/>
            </a:schemeClr>
          </a:solidFill>
          <a:prstDash val="dash"/>
        </a:ln>
        <a:effectLst/>
      </dgm:spPr>
    </dgm:pt>
    <dgm:pt modelId="{3FD1EAF5-F8C6-4B95-B1A9-826CCC9AE9C9}" type="pres">
      <dgm:prSet presAssocID="{91B268C0-5965-4252-A03A-EAD2149E715A}" presName="ConnectLineEnd1" presStyleLbl="lnNode1" presStyleIdx="0" presStyleCnt="5"/>
      <dgm:spPr/>
    </dgm:pt>
    <dgm:pt modelId="{B9510D57-F920-443D-938B-D4941B991C25}" type="pres">
      <dgm:prSet presAssocID="{91B268C0-5965-4252-A03A-EAD2149E715A}" presName="EmptyPane1" presStyleCnt="0"/>
      <dgm:spPr/>
    </dgm:pt>
    <dgm:pt modelId="{2BB5C4E3-9B39-4D33-8DE8-374E779FBCD4}" type="pres">
      <dgm:prSet presAssocID="{968221BE-C1E9-4D5C-BAE3-A855FE5E7A80}" presName="spaceBetweenRectangles1" presStyleCnt="0"/>
      <dgm:spPr/>
    </dgm:pt>
    <dgm:pt modelId="{760B1E5A-C5D1-4540-BD41-6BB853EAF899}" type="pres">
      <dgm:prSet presAssocID="{8CF631E0-B215-4630-9C85-BAF0BF0DC0CE}" presName="composite1" presStyleCnt="0"/>
      <dgm:spPr/>
    </dgm:pt>
    <dgm:pt modelId="{C50972C9-F5DB-46AF-A302-A49AE8774D8A}" type="pres">
      <dgm:prSet presAssocID="{8CF631E0-B215-4630-9C85-BAF0BF0DC0CE}" presName="parent1" presStyleLbl="alignNode1" presStyleIdx="1" presStyleCnt="5">
        <dgm:presLayoutVars>
          <dgm:chMax val="1"/>
          <dgm:chPref val="1"/>
          <dgm:bulletEnabled val="1"/>
        </dgm:presLayoutVars>
      </dgm:prSet>
      <dgm:spPr/>
    </dgm:pt>
    <dgm:pt modelId="{564121D6-9F83-4639-ACE7-62C795DA3F44}" type="pres">
      <dgm:prSet presAssocID="{8CF631E0-B215-4630-9C85-BAF0BF0DC0CE}" presName="Childtext1" presStyleLbl="revTx" presStyleIdx="1" presStyleCnt="5">
        <dgm:presLayoutVars>
          <dgm:bulletEnabled val="1"/>
        </dgm:presLayoutVars>
      </dgm:prSet>
      <dgm:spPr/>
    </dgm:pt>
    <dgm:pt modelId="{E3D080DA-D91D-4071-B37F-3DC43025945F}" type="pres">
      <dgm:prSet presAssocID="{8CF631E0-B215-4630-9C85-BAF0BF0DC0CE}" presName="ConnectLine1" presStyleLbl="sibTrans1D1" presStyleIdx="1" presStyleCnt="5"/>
      <dgm:spPr>
        <a:noFill/>
        <a:ln w="12700" cap="rnd" cmpd="sng" algn="ctr">
          <a:solidFill>
            <a:schemeClr val="accent1">
              <a:shade val="90000"/>
              <a:hueOff val="111553"/>
              <a:satOff val="-2150"/>
              <a:lumOff val="7031"/>
              <a:alphaOff val="0"/>
            </a:schemeClr>
          </a:solidFill>
          <a:prstDash val="dash"/>
        </a:ln>
        <a:effectLst/>
      </dgm:spPr>
    </dgm:pt>
    <dgm:pt modelId="{FFD25FCF-68D7-4A0D-816E-067EB01252F2}" type="pres">
      <dgm:prSet presAssocID="{8CF631E0-B215-4630-9C85-BAF0BF0DC0CE}" presName="ConnectLineEnd1" presStyleLbl="lnNode1" presStyleIdx="1" presStyleCnt="5"/>
      <dgm:spPr/>
    </dgm:pt>
    <dgm:pt modelId="{323EED94-C1D1-4003-979A-088F365FB975}" type="pres">
      <dgm:prSet presAssocID="{8CF631E0-B215-4630-9C85-BAF0BF0DC0CE}" presName="EmptyPane1" presStyleCnt="0"/>
      <dgm:spPr/>
    </dgm:pt>
    <dgm:pt modelId="{0157ED1D-7A00-4B04-9A23-A33021F1BC66}" type="pres">
      <dgm:prSet presAssocID="{3096826D-6A04-4027-B151-4B59B0268691}" presName="spaceBetweenRectangles1" presStyleCnt="0"/>
      <dgm:spPr/>
    </dgm:pt>
    <dgm:pt modelId="{51AA192E-1F2E-4EB6-BF38-C5E27D87A4DB}" type="pres">
      <dgm:prSet presAssocID="{4BC05251-E46D-4741-B08B-B9F73D49B44C}" presName="composite1" presStyleCnt="0"/>
      <dgm:spPr/>
    </dgm:pt>
    <dgm:pt modelId="{FB03FEDC-A9D2-4859-91DC-B59B66ED8595}" type="pres">
      <dgm:prSet presAssocID="{4BC05251-E46D-4741-B08B-B9F73D49B44C}" presName="parent1" presStyleLbl="alignNode1" presStyleIdx="2" presStyleCnt="5">
        <dgm:presLayoutVars>
          <dgm:chMax val="1"/>
          <dgm:chPref val="1"/>
          <dgm:bulletEnabled val="1"/>
        </dgm:presLayoutVars>
      </dgm:prSet>
      <dgm:spPr/>
    </dgm:pt>
    <dgm:pt modelId="{44C3ED85-B141-4992-ABDC-6E18609C2984}" type="pres">
      <dgm:prSet presAssocID="{4BC05251-E46D-4741-B08B-B9F73D49B44C}" presName="Childtext1" presStyleLbl="revTx" presStyleIdx="2" presStyleCnt="5">
        <dgm:presLayoutVars>
          <dgm:bulletEnabled val="1"/>
        </dgm:presLayoutVars>
      </dgm:prSet>
      <dgm:spPr/>
    </dgm:pt>
    <dgm:pt modelId="{2D04B110-5743-4D20-B5A6-046E6AC31FEE}" type="pres">
      <dgm:prSet presAssocID="{4BC05251-E46D-4741-B08B-B9F73D49B44C}" presName="ConnectLine1" presStyleLbl="sibTrans1D1" presStyleIdx="2" presStyleCnt="5"/>
      <dgm:spPr>
        <a:noFill/>
        <a:ln w="12700" cap="rnd" cmpd="sng" algn="ctr">
          <a:solidFill>
            <a:schemeClr val="accent1">
              <a:shade val="90000"/>
              <a:hueOff val="111553"/>
              <a:satOff val="-2150"/>
              <a:lumOff val="7031"/>
              <a:alphaOff val="0"/>
            </a:schemeClr>
          </a:solidFill>
          <a:prstDash val="dash"/>
        </a:ln>
        <a:effectLst/>
      </dgm:spPr>
    </dgm:pt>
    <dgm:pt modelId="{EFD079F0-2F02-49A7-8992-579B7E6C978B}" type="pres">
      <dgm:prSet presAssocID="{4BC05251-E46D-4741-B08B-B9F73D49B44C}" presName="ConnectLineEnd1" presStyleLbl="lnNode1" presStyleIdx="2" presStyleCnt="5"/>
      <dgm:spPr/>
    </dgm:pt>
    <dgm:pt modelId="{AE382D45-530B-4469-B7DE-DC6D1881AEA1}" type="pres">
      <dgm:prSet presAssocID="{4BC05251-E46D-4741-B08B-B9F73D49B44C}" presName="EmptyPane1" presStyleCnt="0"/>
      <dgm:spPr/>
    </dgm:pt>
    <dgm:pt modelId="{F223CA71-71D0-4A99-ADF8-1D0CF3F853C5}" type="pres">
      <dgm:prSet presAssocID="{44641374-BB23-49A6-964C-EA4C284B182C}" presName="spaceBetweenRectangles1" presStyleCnt="0"/>
      <dgm:spPr/>
    </dgm:pt>
    <dgm:pt modelId="{815EDF7B-AC93-4A61-87AA-CAA5D85C31A8}" type="pres">
      <dgm:prSet presAssocID="{8DB5D7D5-6A1C-4ABC-8850-759A9D876047}" presName="composite1" presStyleCnt="0"/>
      <dgm:spPr/>
    </dgm:pt>
    <dgm:pt modelId="{954381E7-0584-46DD-8108-E9BF4F2B5005}" type="pres">
      <dgm:prSet presAssocID="{8DB5D7D5-6A1C-4ABC-8850-759A9D876047}" presName="parent1" presStyleLbl="alignNode1" presStyleIdx="3" presStyleCnt="5">
        <dgm:presLayoutVars>
          <dgm:chMax val="1"/>
          <dgm:chPref val="1"/>
          <dgm:bulletEnabled val="1"/>
        </dgm:presLayoutVars>
      </dgm:prSet>
      <dgm:spPr/>
    </dgm:pt>
    <dgm:pt modelId="{5A1B764B-0DC5-47CD-BDEA-9E67799496EC}" type="pres">
      <dgm:prSet presAssocID="{8DB5D7D5-6A1C-4ABC-8850-759A9D876047}" presName="Childtext1" presStyleLbl="revTx" presStyleIdx="3" presStyleCnt="5">
        <dgm:presLayoutVars>
          <dgm:bulletEnabled val="1"/>
        </dgm:presLayoutVars>
      </dgm:prSet>
      <dgm:spPr/>
    </dgm:pt>
    <dgm:pt modelId="{122B38A3-0442-4747-820C-1F37877E2B0E}" type="pres">
      <dgm:prSet presAssocID="{8DB5D7D5-6A1C-4ABC-8850-759A9D876047}" presName="ConnectLine1" presStyleLbl="sibTrans1D1" presStyleIdx="3" presStyleCnt="5"/>
      <dgm:spPr>
        <a:noFill/>
        <a:ln w="12700" cap="rnd" cmpd="sng" algn="ctr">
          <a:solidFill>
            <a:schemeClr val="accent1">
              <a:shade val="90000"/>
              <a:hueOff val="93466"/>
              <a:satOff val="1924"/>
              <a:lumOff val="8231"/>
              <a:alphaOff val="0"/>
            </a:schemeClr>
          </a:solidFill>
          <a:prstDash val="dash"/>
        </a:ln>
        <a:effectLst/>
      </dgm:spPr>
    </dgm:pt>
    <dgm:pt modelId="{A73181F6-69BB-4A47-8277-4671A45AC8C8}" type="pres">
      <dgm:prSet presAssocID="{8DB5D7D5-6A1C-4ABC-8850-759A9D876047}" presName="ConnectLineEnd1" presStyleLbl="lnNode1" presStyleIdx="3" presStyleCnt="5"/>
      <dgm:spPr/>
    </dgm:pt>
    <dgm:pt modelId="{6E76EADA-5F61-4A59-B2F8-FA10112079FC}" type="pres">
      <dgm:prSet presAssocID="{8DB5D7D5-6A1C-4ABC-8850-759A9D876047}" presName="EmptyPane1" presStyleCnt="0"/>
      <dgm:spPr/>
    </dgm:pt>
    <dgm:pt modelId="{A8189248-0785-43F1-844C-4DE92841F254}" type="pres">
      <dgm:prSet presAssocID="{BD6E0A2E-99C8-4F5A-971A-CD211D1099FF}" presName="spaceBetweenRectangles1" presStyleCnt="0"/>
      <dgm:spPr/>
    </dgm:pt>
    <dgm:pt modelId="{218D9CD7-D48D-464C-9A1C-0F322EC540B3}" type="pres">
      <dgm:prSet presAssocID="{C5146535-FD3D-4589-98A3-623B8DA4B8DB}" presName="composite1" presStyleCnt="0"/>
      <dgm:spPr/>
    </dgm:pt>
    <dgm:pt modelId="{30804A27-188E-4A17-8FFE-97BCCA0597B8}" type="pres">
      <dgm:prSet presAssocID="{C5146535-FD3D-4589-98A3-623B8DA4B8DB}" presName="parent1" presStyleLbl="alignNode1" presStyleIdx="4" presStyleCnt="5">
        <dgm:presLayoutVars>
          <dgm:chMax val="1"/>
          <dgm:chPref val="1"/>
          <dgm:bulletEnabled val="1"/>
        </dgm:presLayoutVars>
      </dgm:prSet>
      <dgm:spPr/>
    </dgm:pt>
    <dgm:pt modelId="{DF65791B-462E-4589-B98D-F60587330CA8}" type="pres">
      <dgm:prSet presAssocID="{C5146535-FD3D-4589-98A3-623B8DA4B8DB}" presName="Childtext1" presStyleLbl="revTx" presStyleIdx="4" presStyleCnt="5">
        <dgm:presLayoutVars>
          <dgm:bulletEnabled val="1"/>
        </dgm:presLayoutVars>
      </dgm:prSet>
      <dgm:spPr/>
    </dgm:pt>
    <dgm:pt modelId="{DBA410EB-5F61-4F46-92D9-C5B0AA59EE15}" type="pres">
      <dgm:prSet presAssocID="{C5146535-FD3D-4589-98A3-623B8DA4B8DB}" presName="ConnectLine1" presStyleLbl="sibTrans1D1" presStyleIdx="4" presStyleCnt="5"/>
      <dgm:spPr>
        <a:noFill/>
        <a:ln w="12700" cap="rnd" cmpd="sng" algn="ctr">
          <a:solidFill>
            <a:schemeClr val="accent1">
              <a:shade val="90000"/>
              <a:hueOff val="140199"/>
              <a:satOff val="2886"/>
              <a:lumOff val="12346"/>
              <a:alphaOff val="0"/>
            </a:schemeClr>
          </a:solidFill>
          <a:prstDash val="dash"/>
        </a:ln>
        <a:effectLst/>
      </dgm:spPr>
    </dgm:pt>
    <dgm:pt modelId="{E1220EDB-B75C-43A5-B862-97E4C09130A7}" type="pres">
      <dgm:prSet presAssocID="{C5146535-FD3D-4589-98A3-623B8DA4B8DB}" presName="ConnectLineEnd1" presStyleLbl="lnNode1" presStyleIdx="4" presStyleCnt="5"/>
      <dgm:spPr/>
    </dgm:pt>
    <dgm:pt modelId="{D8849157-215F-4E70-9735-315E97B5AC5C}" type="pres">
      <dgm:prSet presAssocID="{C5146535-FD3D-4589-98A3-623B8DA4B8DB}" presName="EmptyPane1" presStyleCnt="0"/>
      <dgm:spPr/>
    </dgm:pt>
  </dgm:ptLst>
  <dgm:cxnLst>
    <dgm:cxn modelId="{F4732C02-8DF6-48DA-B02E-160157097C2F}" type="presOf" srcId="{91B268C0-5965-4252-A03A-EAD2149E715A}" destId="{216A29E7-3AF3-4398-84C5-885C4C7BE54C}" srcOrd="0" destOrd="0" presId="urn:microsoft.com/office/officeart/2016/7/layout/RoundedRectangleTimeline"/>
    <dgm:cxn modelId="{5C25BB02-FA66-40A4-9DA6-9E1CAE3A8D4E}" type="presOf" srcId="{C5146535-FD3D-4589-98A3-623B8DA4B8DB}" destId="{30804A27-188E-4A17-8FFE-97BCCA0597B8}" srcOrd="0" destOrd="0" presId="urn:microsoft.com/office/officeart/2016/7/layout/RoundedRectangleTimeline"/>
    <dgm:cxn modelId="{8C5B110A-FBC3-4CBF-BED2-413E87D4DAD5}" srcId="{8DB5D7D5-6A1C-4ABC-8850-759A9D876047}" destId="{96262926-A67D-4E4E-9515-5EBC67F0B634}" srcOrd="0" destOrd="0" parTransId="{EC74E552-C501-4B0E-9400-E8B410F53D50}" sibTransId="{1DA7ACEB-F642-43C1-BCB5-F580B9B985B9}"/>
    <dgm:cxn modelId="{558D4A0B-B445-4690-A459-9EC6BF826A68}" srcId="{4BC05251-E46D-4741-B08B-B9F73D49B44C}" destId="{4A085C54-A5F4-45B6-87D2-BE6324675852}" srcOrd="1" destOrd="0" parTransId="{947EE0C5-D946-417B-BC11-A11D58B91532}" sibTransId="{E602202D-4032-40CF-B6EC-E4C05495F222}"/>
    <dgm:cxn modelId="{71CB9D0B-193A-4F81-8552-C5848E931812}" srcId="{91B268C0-5965-4252-A03A-EAD2149E715A}" destId="{A76A46BE-8888-40A8-BA31-5F5643C36BC0}" srcOrd="1" destOrd="0" parTransId="{EE9DA91B-8427-4426-8C1B-05F5950407C0}" sibTransId="{BCE977FC-EC2B-4899-844E-91823CCEB696}"/>
    <dgm:cxn modelId="{84C67813-55CE-4EBC-9032-03BD847DC17E}" type="presOf" srcId="{6A70FD8F-0050-42E3-8B3A-6ED7CFB9852E}" destId="{AB52B3CC-6563-466D-BFC3-9B6B5AFA0881}" srcOrd="0" destOrd="0" presId="urn:microsoft.com/office/officeart/2016/7/layout/RoundedRectangleTimeline"/>
    <dgm:cxn modelId="{C195F22C-0FD6-46A6-BC6C-DFBB535688EA}" srcId="{6A70FD8F-0050-42E3-8B3A-6ED7CFB9852E}" destId="{91B268C0-5965-4252-A03A-EAD2149E715A}" srcOrd="0" destOrd="0" parTransId="{C1710DE2-9D70-4E7B-9D45-28902736B03D}" sibTransId="{968221BE-C1E9-4D5C-BAE3-A855FE5E7A80}"/>
    <dgm:cxn modelId="{856F943D-B6BC-4A07-A101-8E9E743A19AC}" type="presOf" srcId="{4BC05251-E46D-4741-B08B-B9F73D49B44C}" destId="{FB03FEDC-A9D2-4859-91DC-B59B66ED8595}" srcOrd="0" destOrd="0" presId="urn:microsoft.com/office/officeart/2016/7/layout/RoundedRectangleTimeline"/>
    <dgm:cxn modelId="{9D3C254D-782E-4586-9264-3E06C0150383}" type="presOf" srcId="{9C43DF45-5E39-41AF-9C0F-8D2B9D0905CB}" destId="{DF65791B-462E-4589-B98D-F60587330CA8}" srcOrd="0" destOrd="1" presId="urn:microsoft.com/office/officeart/2016/7/layout/RoundedRectangleTimeline"/>
    <dgm:cxn modelId="{31BA374E-536F-4896-AB8E-689DD0F7B367}" srcId="{91B268C0-5965-4252-A03A-EAD2149E715A}" destId="{F2A74C08-4CA0-4412-AFCC-9BFEDAF57701}" srcOrd="0" destOrd="0" parTransId="{AE09180A-6D28-49EC-843E-531C53145EFB}" sibTransId="{1EBB67BB-CC86-4D34-A7E6-327BA97D0960}"/>
    <dgm:cxn modelId="{7E64904F-4943-4C14-B40C-A75A3DAB4276}" srcId="{8CF631E0-B215-4630-9C85-BAF0BF0DC0CE}" destId="{36106C23-B621-4AAD-B30C-85AE016E42AD}" srcOrd="0" destOrd="0" parTransId="{6C70974E-CF79-4708-B197-49938C483519}" sibTransId="{CC69831D-A72D-44AB-BE1F-727A2635794B}"/>
    <dgm:cxn modelId="{0A252473-4364-4176-A813-9EF866FD946D}" type="presOf" srcId="{CD5D39B1-CE5F-428E-A10B-AA4E6644076A}" destId="{5A1B764B-0DC5-47CD-BDEA-9E67799496EC}" srcOrd="0" destOrd="1" presId="urn:microsoft.com/office/officeart/2016/7/layout/RoundedRectangleTimeline"/>
    <dgm:cxn modelId="{7DF74053-FA25-4E89-BBA4-47B13C4A2587}" type="presOf" srcId="{24DDC842-9B1B-4633-8BA9-275329F5FD90}" destId="{564121D6-9F83-4639-ACE7-62C795DA3F44}" srcOrd="0" destOrd="1" presId="urn:microsoft.com/office/officeart/2016/7/layout/RoundedRectangleTimeline"/>
    <dgm:cxn modelId="{F9B2D375-40BE-4E5D-AA88-61805FBFF819}" type="presOf" srcId="{8DB5D7D5-6A1C-4ABC-8850-759A9D876047}" destId="{954381E7-0584-46DD-8108-E9BF4F2B5005}" srcOrd="0" destOrd="0" presId="urn:microsoft.com/office/officeart/2016/7/layout/RoundedRectangleTimeline"/>
    <dgm:cxn modelId="{508DFE7C-2C25-4571-8761-C9274F6B0631}" srcId="{6A70FD8F-0050-42E3-8B3A-6ED7CFB9852E}" destId="{8CF631E0-B215-4630-9C85-BAF0BF0DC0CE}" srcOrd="1" destOrd="0" parTransId="{35CCEA12-F740-4E1D-AE68-1BBFD8F93C35}" sibTransId="{3096826D-6A04-4027-B151-4B59B0268691}"/>
    <dgm:cxn modelId="{8EBF857E-7408-4941-91E4-293B0F59EEF7}" srcId="{6A70FD8F-0050-42E3-8B3A-6ED7CFB9852E}" destId="{C5146535-FD3D-4589-98A3-623B8DA4B8DB}" srcOrd="4" destOrd="0" parTransId="{20848F78-EC70-4162-96CE-CC68006930F0}" sibTransId="{7A3CCAF8-AC3A-401E-AEDD-44BBC1AA9C31}"/>
    <dgm:cxn modelId="{AB730481-2486-4F4D-8F2B-30FA1D528B66}" type="presOf" srcId="{36106C23-B621-4AAD-B30C-85AE016E42AD}" destId="{564121D6-9F83-4639-ACE7-62C795DA3F44}" srcOrd="0" destOrd="0" presId="urn:microsoft.com/office/officeart/2016/7/layout/RoundedRectangleTimeline"/>
    <dgm:cxn modelId="{440B7882-50BB-4889-B703-9E3A0D63F502}" type="presOf" srcId="{A9D0754B-EE13-4F92-B6C1-F14BE96EEF59}" destId="{44C3ED85-B141-4992-ABDC-6E18609C2984}" srcOrd="0" destOrd="0" presId="urn:microsoft.com/office/officeart/2016/7/layout/RoundedRectangleTimeline"/>
    <dgm:cxn modelId="{8B099B97-027B-46C7-A6A4-AD1D8D9CEBA9}" srcId="{6A70FD8F-0050-42E3-8B3A-6ED7CFB9852E}" destId="{4BC05251-E46D-4741-B08B-B9F73D49B44C}" srcOrd="2" destOrd="0" parTransId="{647FB5A1-CA99-42EF-8526-1AB2987A1677}" sibTransId="{44641374-BB23-49A6-964C-EA4C284B182C}"/>
    <dgm:cxn modelId="{F9540599-A193-456C-A9A9-8962E3855B0B}" type="presOf" srcId="{96262926-A67D-4E4E-9515-5EBC67F0B634}" destId="{5A1B764B-0DC5-47CD-BDEA-9E67799496EC}" srcOrd="0" destOrd="0" presId="urn:microsoft.com/office/officeart/2016/7/layout/RoundedRectangleTimeline"/>
    <dgm:cxn modelId="{E13585A2-54F2-486A-B317-F4D6AF7E83B9}" type="presOf" srcId="{E80CA270-6C90-4E17-ACEA-46B56AD54DD1}" destId="{DF65791B-462E-4589-B98D-F60587330CA8}" srcOrd="0" destOrd="0" presId="urn:microsoft.com/office/officeart/2016/7/layout/RoundedRectangleTimeline"/>
    <dgm:cxn modelId="{0DE07BAB-875B-4F04-BF67-128D9B8CA2E3}" type="presOf" srcId="{F2A74C08-4CA0-4412-AFCC-9BFEDAF57701}" destId="{D260C6A0-7F6C-48CF-8618-978143FFF968}" srcOrd="0" destOrd="0" presId="urn:microsoft.com/office/officeart/2016/7/layout/RoundedRectangleTimeline"/>
    <dgm:cxn modelId="{E46578B2-D31F-4C5B-95BD-AFD0BFC1678B}" type="presOf" srcId="{8CF631E0-B215-4630-9C85-BAF0BF0DC0CE}" destId="{C50972C9-F5DB-46AF-A302-A49AE8774D8A}" srcOrd="0" destOrd="0" presId="urn:microsoft.com/office/officeart/2016/7/layout/RoundedRectangleTimeline"/>
    <dgm:cxn modelId="{3FD0FFC6-2497-43DB-B124-532978A471D3}" type="presOf" srcId="{4A085C54-A5F4-45B6-87D2-BE6324675852}" destId="{44C3ED85-B141-4992-ABDC-6E18609C2984}" srcOrd="0" destOrd="1" presId="urn:microsoft.com/office/officeart/2016/7/layout/RoundedRectangleTimeline"/>
    <dgm:cxn modelId="{66EF9DD8-8798-464F-B3C2-F7C88A4954EF}" srcId="{4BC05251-E46D-4741-B08B-B9F73D49B44C}" destId="{A9D0754B-EE13-4F92-B6C1-F14BE96EEF59}" srcOrd="0" destOrd="0" parTransId="{535A1979-BC87-4F65-A5D5-8ADAC7AE4A67}" sibTransId="{2BD3639D-63A1-4C27-AB12-CA8B60A787D7}"/>
    <dgm:cxn modelId="{6635B5D9-6797-435C-ADBB-3673136822B1}" srcId="{8DB5D7D5-6A1C-4ABC-8850-759A9D876047}" destId="{CD5D39B1-CE5F-428E-A10B-AA4E6644076A}" srcOrd="1" destOrd="0" parTransId="{D9811D96-D12C-4C0B-AB97-E3F3146484EE}" sibTransId="{89CCF6C1-9A6C-4B6C-88F8-7E44A9AC6950}"/>
    <dgm:cxn modelId="{C5202EE1-10E9-4076-9D55-9E0CF8B152AF}" srcId="{6A70FD8F-0050-42E3-8B3A-6ED7CFB9852E}" destId="{8DB5D7D5-6A1C-4ABC-8850-759A9D876047}" srcOrd="3" destOrd="0" parTransId="{D8874F40-D7B0-41DE-BB6F-A6014FEAB2D7}" sibTransId="{BD6E0A2E-99C8-4F5A-971A-CD211D1099FF}"/>
    <dgm:cxn modelId="{EDCF66E4-07BC-4CDF-B278-70F279D5F8BF}" srcId="{8CF631E0-B215-4630-9C85-BAF0BF0DC0CE}" destId="{24DDC842-9B1B-4633-8BA9-275329F5FD90}" srcOrd="1" destOrd="0" parTransId="{3C0B1687-01C2-4D26-A37D-2A0D2C492C74}" sibTransId="{0ED39B57-E63B-41B8-87A7-970C1A54268F}"/>
    <dgm:cxn modelId="{971E0BE8-8604-42E6-A833-E2540E816AC7}" type="presOf" srcId="{A76A46BE-8888-40A8-BA31-5F5643C36BC0}" destId="{D260C6A0-7F6C-48CF-8618-978143FFF968}" srcOrd="0" destOrd="1" presId="urn:microsoft.com/office/officeart/2016/7/layout/RoundedRectangleTimeline"/>
    <dgm:cxn modelId="{2DC28DF8-5C1B-4F53-A4C1-D5B63FB54BAF}" srcId="{C5146535-FD3D-4589-98A3-623B8DA4B8DB}" destId="{E80CA270-6C90-4E17-ACEA-46B56AD54DD1}" srcOrd="0" destOrd="0" parTransId="{7EEC8067-96EF-4BE0-8BE3-BA59ED78A31F}" sibTransId="{1AFE46E5-6B07-4894-8ECB-21BD7E7B8AF1}"/>
    <dgm:cxn modelId="{75EAB3F9-EDDA-493F-8985-2719117924AF}" srcId="{C5146535-FD3D-4589-98A3-623B8DA4B8DB}" destId="{9C43DF45-5E39-41AF-9C0F-8D2B9D0905CB}" srcOrd="1" destOrd="0" parTransId="{797E5BF2-775E-4BEE-9D28-99E3AD48A313}" sibTransId="{948CBC2A-0682-44C1-AFF6-BF73917FFE36}"/>
    <dgm:cxn modelId="{9A555AE5-B06F-4834-A2AE-7CF1F7C95B52}" type="presParOf" srcId="{AB52B3CC-6563-466D-BFC3-9B6B5AFA0881}" destId="{5CC6347C-9F54-49AF-B16A-FF33E0613C1C}" srcOrd="0" destOrd="0" presId="urn:microsoft.com/office/officeart/2016/7/layout/RoundedRectangleTimeline"/>
    <dgm:cxn modelId="{F7EA369E-56E1-4D5A-8560-0E126B694702}" type="presParOf" srcId="{5CC6347C-9F54-49AF-B16A-FF33E0613C1C}" destId="{216A29E7-3AF3-4398-84C5-885C4C7BE54C}" srcOrd="0" destOrd="0" presId="urn:microsoft.com/office/officeart/2016/7/layout/RoundedRectangleTimeline"/>
    <dgm:cxn modelId="{BC249BE5-04CE-48EC-89A3-5D69CBFEDBAC}" type="presParOf" srcId="{5CC6347C-9F54-49AF-B16A-FF33E0613C1C}" destId="{D260C6A0-7F6C-48CF-8618-978143FFF968}" srcOrd="1" destOrd="0" presId="urn:microsoft.com/office/officeart/2016/7/layout/RoundedRectangleTimeline"/>
    <dgm:cxn modelId="{804E6D53-824D-483F-AAF4-225746A2CF26}" type="presParOf" srcId="{5CC6347C-9F54-49AF-B16A-FF33E0613C1C}" destId="{3B938229-70C2-432C-9E2F-8EC4A2980792}" srcOrd="2" destOrd="0" presId="urn:microsoft.com/office/officeart/2016/7/layout/RoundedRectangleTimeline"/>
    <dgm:cxn modelId="{DB9CA246-CE7C-48D0-A635-A20C33A6995D}" type="presParOf" srcId="{5CC6347C-9F54-49AF-B16A-FF33E0613C1C}" destId="{3FD1EAF5-F8C6-4B95-B1A9-826CCC9AE9C9}" srcOrd="3" destOrd="0" presId="urn:microsoft.com/office/officeart/2016/7/layout/RoundedRectangleTimeline"/>
    <dgm:cxn modelId="{A2079642-DEE8-48A1-AA61-F9A623D996F8}" type="presParOf" srcId="{5CC6347C-9F54-49AF-B16A-FF33E0613C1C}" destId="{B9510D57-F920-443D-938B-D4941B991C25}" srcOrd="4" destOrd="0" presId="urn:microsoft.com/office/officeart/2016/7/layout/RoundedRectangleTimeline"/>
    <dgm:cxn modelId="{52CB80F3-0467-4DB3-AFD3-35962FC1ED37}" type="presParOf" srcId="{AB52B3CC-6563-466D-BFC3-9B6B5AFA0881}" destId="{2BB5C4E3-9B39-4D33-8DE8-374E779FBCD4}" srcOrd="1" destOrd="0" presId="urn:microsoft.com/office/officeart/2016/7/layout/RoundedRectangleTimeline"/>
    <dgm:cxn modelId="{A6CC3A1F-8768-4CF9-B111-0EC8FE22A3CF}" type="presParOf" srcId="{AB52B3CC-6563-466D-BFC3-9B6B5AFA0881}" destId="{760B1E5A-C5D1-4540-BD41-6BB853EAF899}" srcOrd="2" destOrd="0" presId="urn:microsoft.com/office/officeart/2016/7/layout/RoundedRectangleTimeline"/>
    <dgm:cxn modelId="{3AC813E4-A8AD-41F5-BC6A-CFE54C66C55B}" type="presParOf" srcId="{760B1E5A-C5D1-4540-BD41-6BB853EAF899}" destId="{C50972C9-F5DB-46AF-A302-A49AE8774D8A}" srcOrd="0" destOrd="0" presId="urn:microsoft.com/office/officeart/2016/7/layout/RoundedRectangleTimeline"/>
    <dgm:cxn modelId="{21BA7534-86E3-47F8-B7D0-F3EEBE347830}" type="presParOf" srcId="{760B1E5A-C5D1-4540-BD41-6BB853EAF899}" destId="{564121D6-9F83-4639-ACE7-62C795DA3F44}" srcOrd="1" destOrd="0" presId="urn:microsoft.com/office/officeart/2016/7/layout/RoundedRectangleTimeline"/>
    <dgm:cxn modelId="{88CCBE61-0DDE-4E72-A33A-4F26591F6178}" type="presParOf" srcId="{760B1E5A-C5D1-4540-BD41-6BB853EAF899}" destId="{E3D080DA-D91D-4071-B37F-3DC43025945F}" srcOrd="2" destOrd="0" presId="urn:microsoft.com/office/officeart/2016/7/layout/RoundedRectangleTimeline"/>
    <dgm:cxn modelId="{0B53B94A-9330-443F-8DB4-7B900D65C8E1}" type="presParOf" srcId="{760B1E5A-C5D1-4540-BD41-6BB853EAF899}" destId="{FFD25FCF-68D7-4A0D-816E-067EB01252F2}" srcOrd="3" destOrd="0" presId="urn:microsoft.com/office/officeart/2016/7/layout/RoundedRectangleTimeline"/>
    <dgm:cxn modelId="{0CB7FA5A-2401-4861-A569-87E9AA846F16}" type="presParOf" srcId="{760B1E5A-C5D1-4540-BD41-6BB853EAF899}" destId="{323EED94-C1D1-4003-979A-088F365FB975}" srcOrd="4" destOrd="0" presId="urn:microsoft.com/office/officeart/2016/7/layout/RoundedRectangleTimeline"/>
    <dgm:cxn modelId="{6D35EB15-47DF-4EAC-9927-798072EFB835}" type="presParOf" srcId="{AB52B3CC-6563-466D-BFC3-9B6B5AFA0881}" destId="{0157ED1D-7A00-4B04-9A23-A33021F1BC66}" srcOrd="3" destOrd="0" presId="urn:microsoft.com/office/officeart/2016/7/layout/RoundedRectangleTimeline"/>
    <dgm:cxn modelId="{918A9290-8DE6-4FBC-9B23-8D18ECD2A4F5}" type="presParOf" srcId="{AB52B3CC-6563-466D-BFC3-9B6B5AFA0881}" destId="{51AA192E-1F2E-4EB6-BF38-C5E27D87A4DB}" srcOrd="4" destOrd="0" presId="urn:microsoft.com/office/officeart/2016/7/layout/RoundedRectangleTimeline"/>
    <dgm:cxn modelId="{4AFDF8E9-FDBA-4182-B4A8-A67DC36E6941}" type="presParOf" srcId="{51AA192E-1F2E-4EB6-BF38-C5E27D87A4DB}" destId="{FB03FEDC-A9D2-4859-91DC-B59B66ED8595}" srcOrd="0" destOrd="0" presId="urn:microsoft.com/office/officeart/2016/7/layout/RoundedRectangleTimeline"/>
    <dgm:cxn modelId="{9B839330-C2BF-48C7-9703-BBC8140CAE23}" type="presParOf" srcId="{51AA192E-1F2E-4EB6-BF38-C5E27D87A4DB}" destId="{44C3ED85-B141-4992-ABDC-6E18609C2984}" srcOrd="1" destOrd="0" presId="urn:microsoft.com/office/officeart/2016/7/layout/RoundedRectangleTimeline"/>
    <dgm:cxn modelId="{94AF25D3-CA39-4422-90AD-811AF4042DA1}" type="presParOf" srcId="{51AA192E-1F2E-4EB6-BF38-C5E27D87A4DB}" destId="{2D04B110-5743-4D20-B5A6-046E6AC31FEE}" srcOrd="2" destOrd="0" presId="urn:microsoft.com/office/officeart/2016/7/layout/RoundedRectangleTimeline"/>
    <dgm:cxn modelId="{14D9F761-0E57-4711-BAB8-2E718854755C}" type="presParOf" srcId="{51AA192E-1F2E-4EB6-BF38-C5E27D87A4DB}" destId="{EFD079F0-2F02-49A7-8992-579B7E6C978B}" srcOrd="3" destOrd="0" presId="urn:microsoft.com/office/officeart/2016/7/layout/RoundedRectangleTimeline"/>
    <dgm:cxn modelId="{6174852B-6933-46B6-9ABA-A1F94CA70053}" type="presParOf" srcId="{51AA192E-1F2E-4EB6-BF38-C5E27D87A4DB}" destId="{AE382D45-530B-4469-B7DE-DC6D1881AEA1}" srcOrd="4" destOrd="0" presId="urn:microsoft.com/office/officeart/2016/7/layout/RoundedRectangleTimeline"/>
    <dgm:cxn modelId="{300C7267-6525-49DD-B995-AE7C2E118755}" type="presParOf" srcId="{AB52B3CC-6563-466D-BFC3-9B6B5AFA0881}" destId="{F223CA71-71D0-4A99-ADF8-1D0CF3F853C5}" srcOrd="5" destOrd="0" presId="urn:microsoft.com/office/officeart/2016/7/layout/RoundedRectangleTimeline"/>
    <dgm:cxn modelId="{76459B4A-BC95-4631-A3CC-1410E80D5DFD}" type="presParOf" srcId="{AB52B3CC-6563-466D-BFC3-9B6B5AFA0881}" destId="{815EDF7B-AC93-4A61-87AA-CAA5D85C31A8}" srcOrd="6" destOrd="0" presId="urn:microsoft.com/office/officeart/2016/7/layout/RoundedRectangleTimeline"/>
    <dgm:cxn modelId="{4238FA88-CE43-4680-BFB0-73DED5612698}" type="presParOf" srcId="{815EDF7B-AC93-4A61-87AA-CAA5D85C31A8}" destId="{954381E7-0584-46DD-8108-E9BF4F2B5005}" srcOrd="0" destOrd="0" presId="urn:microsoft.com/office/officeart/2016/7/layout/RoundedRectangleTimeline"/>
    <dgm:cxn modelId="{6497CE05-0893-4952-B18A-28D71D90B841}" type="presParOf" srcId="{815EDF7B-AC93-4A61-87AA-CAA5D85C31A8}" destId="{5A1B764B-0DC5-47CD-BDEA-9E67799496EC}" srcOrd="1" destOrd="0" presId="urn:microsoft.com/office/officeart/2016/7/layout/RoundedRectangleTimeline"/>
    <dgm:cxn modelId="{CB8BA570-C0D4-4400-BED8-C9BC961A6553}" type="presParOf" srcId="{815EDF7B-AC93-4A61-87AA-CAA5D85C31A8}" destId="{122B38A3-0442-4747-820C-1F37877E2B0E}" srcOrd="2" destOrd="0" presId="urn:microsoft.com/office/officeart/2016/7/layout/RoundedRectangleTimeline"/>
    <dgm:cxn modelId="{82FC1E36-99F3-4E1F-8BD1-229D77A82EB1}" type="presParOf" srcId="{815EDF7B-AC93-4A61-87AA-CAA5D85C31A8}" destId="{A73181F6-69BB-4A47-8277-4671A45AC8C8}" srcOrd="3" destOrd="0" presId="urn:microsoft.com/office/officeart/2016/7/layout/RoundedRectangleTimeline"/>
    <dgm:cxn modelId="{7EAD7967-836C-4AB6-AAA2-ED2EF3F29E78}" type="presParOf" srcId="{815EDF7B-AC93-4A61-87AA-CAA5D85C31A8}" destId="{6E76EADA-5F61-4A59-B2F8-FA10112079FC}" srcOrd="4" destOrd="0" presId="urn:microsoft.com/office/officeart/2016/7/layout/RoundedRectangleTimeline"/>
    <dgm:cxn modelId="{3783DE09-7B3D-423E-960C-ED9DB81E314E}" type="presParOf" srcId="{AB52B3CC-6563-466D-BFC3-9B6B5AFA0881}" destId="{A8189248-0785-43F1-844C-4DE92841F254}" srcOrd="7" destOrd="0" presId="urn:microsoft.com/office/officeart/2016/7/layout/RoundedRectangleTimeline"/>
    <dgm:cxn modelId="{38B07C9C-D21D-4E2B-A78B-C30877B2689A}" type="presParOf" srcId="{AB52B3CC-6563-466D-BFC3-9B6B5AFA0881}" destId="{218D9CD7-D48D-464C-9A1C-0F322EC540B3}" srcOrd="8" destOrd="0" presId="urn:microsoft.com/office/officeart/2016/7/layout/RoundedRectangleTimeline"/>
    <dgm:cxn modelId="{E6790483-7B9E-44FB-9EAE-A282A4B9AB73}" type="presParOf" srcId="{218D9CD7-D48D-464C-9A1C-0F322EC540B3}" destId="{30804A27-188E-4A17-8FFE-97BCCA0597B8}" srcOrd="0" destOrd="0" presId="urn:microsoft.com/office/officeart/2016/7/layout/RoundedRectangleTimeline"/>
    <dgm:cxn modelId="{B31BDB48-FB8E-47F4-8F76-B90009D28A96}" type="presParOf" srcId="{218D9CD7-D48D-464C-9A1C-0F322EC540B3}" destId="{DF65791B-462E-4589-B98D-F60587330CA8}" srcOrd="1" destOrd="0" presId="urn:microsoft.com/office/officeart/2016/7/layout/RoundedRectangleTimeline"/>
    <dgm:cxn modelId="{517AE913-68B2-41AC-BE20-5D4195845D6F}" type="presParOf" srcId="{218D9CD7-D48D-464C-9A1C-0F322EC540B3}" destId="{DBA410EB-5F61-4F46-92D9-C5B0AA59EE15}" srcOrd="2" destOrd="0" presId="urn:microsoft.com/office/officeart/2016/7/layout/RoundedRectangleTimeline"/>
    <dgm:cxn modelId="{0F089045-7542-47F1-8B17-68354869406A}" type="presParOf" srcId="{218D9CD7-D48D-464C-9A1C-0F322EC540B3}" destId="{E1220EDB-B75C-43A5-B862-97E4C09130A7}" srcOrd="3" destOrd="0" presId="urn:microsoft.com/office/officeart/2016/7/layout/RoundedRectangleTimeline"/>
    <dgm:cxn modelId="{79B44ECC-99D2-49DD-9DEE-58B1D2AE6C6C}" type="presParOf" srcId="{218D9CD7-D48D-464C-9A1C-0F322EC540B3}" destId="{D8849157-215F-4E70-9735-315E97B5AC5C}" srcOrd="4" destOrd="0" presId="urn:microsoft.com/office/officeart/2016/7/layout/RoundedRectangle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6A29E7-3AF3-4398-84C5-885C4C7BE54C}">
      <dsp:nvSpPr>
        <dsp:cNvPr id="0" name=""/>
        <dsp:cNvSpPr/>
      </dsp:nvSpPr>
      <dsp:spPr>
        <a:xfrm rot="16200000">
          <a:off x="1442643" y="844232"/>
          <a:ext cx="363378" cy="1945321"/>
        </a:xfrm>
        <a:prstGeom prst="round2SameRect">
          <a:avLst/>
        </a:prstGeom>
        <a:solidFill>
          <a:schemeClr val="accent1">
            <a:shade val="80000"/>
            <a:hueOff val="0"/>
            <a:satOff val="0"/>
            <a:lumOff val="0"/>
            <a:alphaOff val="0"/>
          </a:schemeClr>
        </a:solidFill>
        <a:ln w="2222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1">
          <a:noAutofit/>
        </a:bodyPr>
        <a:lstStyle/>
        <a:p>
          <a:pPr marL="0" lvl="0" indent="0" algn="ctr" defTabSz="622300">
            <a:lnSpc>
              <a:spcPct val="90000"/>
            </a:lnSpc>
            <a:spcBef>
              <a:spcPct val="0"/>
            </a:spcBef>
            <a:spcAft>
              <a:spcPct val="35000"/>
            </a:spcAft>
            <a:buNone/>
          </a:pPr>
          <a:r>
            <a:rPr lang="en-US" sz="1400" b="1" kern="1200" dirty="0"/>
            <a:t>2014</a:t>
          </a:r>
        </a:p>
      </dsp:txBody>
      <dsp:txXfrm rot="5400000">
        <a:off x="669411" y="1652943"/>
        <a:ext cx="1927582" cy="327900"/>
      </dsp:txXfrm>
    </dsp:sp>
    <dsp:sp modelId="{D260C6A0-7F6C-48CF-8618-978143FFF968}">
      <dsp:nvSpPr>
        <dsp:cNvPr id="0" name=""/>
        <dsp:cNvSpPr/>
      </dsp:nvSpPr>
      <dsp:spPr>
        <a:xfrm>
          <a:off x="3231" y="0"/>
          <a:ext cx="3242202" cy="1271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06680" numCol="1" spcCol="1270" anchor="b" anchorCtr="1">
          <a:noAutofit/>
        </a:bodyPr>
        <a:lstStyle/>
        <a:p>
          <a:pPr marL="0" lvl="0" indent="0" algn="ctr" defTabSz="622300">
            <a:lnSpc>
              <a:spcPct val="90000"/>
            </a:lnSpc>
            <a:spcBef>
              <a:spcPct val="0"/>
            </a:spcBef>
            <a:spcAft>
              <a:spcPct val="35000"/>
            </a:spcAft>
            <a:buNone/>
          </a:pPr>
          <a:r>
            <a:rPr lang="en-US" sz="1400" b="1" kern="1200" dirty="0"/>
            <a:t>56 Deaths</a:t>
          </a:r>
        </a:p>
        <a:p>
          <a:pPr marL="0" lvl="0" indent="0" algn="ctr" defTabSz="622300">
            <a:lnSpc>
              <a:spcPct val="90000"/>
            </a:lnSpc>
            <a:spcBef>
              <a:spcPct val="0"/>
            </a:spcBef>
            <a:spcAft>
              <a:spcPct val="35000"/>
            </a:spcAft>
            <a:buNone/>
          </a:pPr>
          <a:r>
            <a:rPr lang="en-US" sz="1400" b="1" kern="1200" dirty="0"/>
            <a:t> 43% TRALI</a:t>
          </a:r>
        </a:p>
      </dsp:txBody>
      <dsp:txXfrm>
        <a:off x="3231" y="0"/>
        <a:ext cx="3242202" cy="1271825"/>
      </dsp:txXfrm>
    </dsp:sp>
    <dsp:sp modelId="{3B938229-70C2-432C-9E2F-8EC4A2980792}">
      <dsp:nvSpPr>
        <dsp:cNvPr id="0" name=""/>
        <dsp:cNvSpPr/>
      </dsp:nvSpPr>
      <dsp:spPr>
        <a:xfrm>
          <a:off x="1624332" y="1344501"/>
          <a:ext cx="0" cy="290702"/>
        </a:xfrm>
        <a:prstGeom prst="line">
          <a:avLst/>
        </a:prstGeom>
        <a:noFill/>
        <a:ln w="12700" cap="rnd" cmpd="sng" algn="ctr">
          <a:solidFill>
            <a:schemeClr val="accent1">
              <a:shade val="90000"/>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3FD1EAF5-F8C6-4B95-B1A9-826CCC9AE9C9}">
      <dsp:nvSpPr>
        <dsp:cNvPr id="0" name=""/>
        <dsp:cNvSpPr/>
      </dsp:nvSpPr>
      <dsp:spPr>
        <a:xfrm>
          <a:off x="1587994" y="1271825"/>
          <a:ext cx="72675" cy="72675"/>
        </a:xfrm>
        <a:prstGeom prst="ellipse">
          <a:avLst/>
        </a:prstGeom>
        <a:solidFill>
          <a:schemeClr val="accent1">
            <a:shade val="8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0972C9-F5DB-46AF-A302-A49AE8774D8A}">
      <dsp:nvSpPr>
        <dsp:cNvPr id="0" name=""/>
        <dsp:cNvSpPr/>
      </dsp:nvSpPr>
      <dsp:spPr>
        <a:xfrm>
          <a:off x="2596993" y="1635204"/>
          <a:ext cx="1945321" cy="363378"/>
        </a:xfrm>
        <a:prstGeom prst="rect">
          <a:avLst/>
        </a:prstGeom>
        <a:solidFill>
          <a:schemeClr val="accent1">
            <a:shade val="80000"/>
            <a:hueOff val="111548"/>
            <a:satOff val="-2264"/>
            <a:lumOff val="7669"/>
            <a:alphaOff val="0"/>
          </a:schemeClr>
        </a:solidFill>
        <a:ln w="22225" cap="rnd" cmpd="sng" algn="ctr">
          <a:solidFill>
            <a:schemeClr val="accent1">
              <a:shade val="80000"/>
              <a:hueOff val="111548"/>
              <a:satOff val="-2264"/>
              <a:lumOff val="766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1">
          <a:noAutofit/>
        </a:bodyPr>
        <a:lstStyle/>
        <a:p>
          <a:pPr marL="0" lvl="0" indent="0" algn="ctr" defTabSz="622300">
            <a:lnSpc>
              <a:spcPct val="90000"/>
            </a:lnSpc>
            <a:spcBef>
              <a:spcPct val="0"/>
            </a:spcBef>
            <a:spcAft>
              <a:spcPct val="35000"/>
            </a:spcAft>
            <a:buNone/>
          </a:pPr>
          <a:r>
            <a:rPr lang="en-US" sz="1400" b="1" kern="1200" dirty="0"/>
            <a:t>2015</a:t>
          </a:r>
        </a:p>
      </dsp:txBody>
      <dsp:txXfrm>
        <a:off x="2596993" y="1635204"/>
        <a:ext cx="1945321" cy="363378"/>
      </dsp:txXfrm>
    </dsp:sp>
    <dsp:sp modelId="{564121D6-9F83-4639-ACE7-62C795DA3F44}">
      <dsp:nvSpPr>
        <dsp:cNvPr id="0" name=""/>
        <dsp:cNvSpPr/>
      </dsp:nvSpPr>
      <dsp:spPr>
        <a:xfrm>
          <a:off x="1948552" y="2361961"/>
          <a:ext cx="3242202" cy="1271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6680" rIns="0" bIns="0" numCol="1" spcCol="1270" anchor="t" anchorCtr="1">
          <a:noAutofit/>
        </a:bodyPr>
        <a:lstStyle/>
        <a:p>
          <a:pPr marL="0" lvl="0" indent="0" algn="ctr" defTabSz="622300">
            <a:lnSpc>
              <a:spcPct val="90000"/>
            </a:lnSpc>
            <a:spcBef>
              <a:spcPct val="0"/>
            </a:spcBef>
            <a:spcAft>
              <a:spcPct val="35000"/>
            </a:spcAft>
            <a:buNone/>
          </a:pPr>
          <a:r>
            <a:rPr lang="en-US" sz="1400" b="1" kern="1200" dirty="0"/>
            <a:t>41 Deaths</a:t>
          </a:r>
        </a:p>
        <a:p>
          <a:pPr marL="0" lvl="0" indent="0" algn="ctr" defTabSz="622300">
            <a:lnSpc>
              <a:spcPct val="90000"/>
            </a:lnSpc>
            <a:spcBef>
              <a:spcPct val="0"/>
            </a:spcBef>
            <a:spcAft>
              <a:spcPct val="35000"/>
            </a:spcAft>
            <a:buNone/>
          </a:pPr>
          <a:r>
            <a:rPr lang="en-US" sz="1400" b="1" kern="1200" dirty="0"/>
            <a:t>32% TRALI</a:t>
          </a:r>
        </a:p>
      </dsp:txBody>
      <dsp:txXfrm>
        <a:off x="1948552" y="2361961"/>
        <a:ext cx="3242202" cy="1271825"/>
      </dsp:txXfrm>
    </dsp:sp>
    <dsp:sp modelId="{E3D080DA-D91D-4071-B37F-3DC43025945F}">
      <dsp:nvSpPr>
        <dsp:cNvPr id="0" name=""/>
        <dsp:cNvSpPr/>
      </dsp:nvSpPr>
      <dsp:spPr>
        <a:xfrm>
          <a:off x="3569653" y="1998582"/>
          <a:ext cx="0" cy="290702"/>
        </a:xfrm>
        <a:prstGeom prst="line">
          <a:avLst/>
        </a:prstGeom>
        <a:noFill/>
        <a:ln w="12700" cap="rnd" cmpd="sng" algn="ctr">
          <a:solidFill>
            <a:schemeClr val="accent1">
              <a:shade val="90000"/>
              <a:hueOff val="111553"/>
              <a:satOff val="-2150"/>
              <a:lumOff val="7031"/>
              <a:alphaOff val="0"/>
            </a:schemeClr>
          </a:solidFill>
          <a:prstDash val="dash"/>
        </a:ln>
        <a:effectLst/>
      </dsp:spPr>
      <dsp:style>
        <a:lnRef idx="1">
          <a:scrgbClr r="0" g="0" b="0"/>
        </a:lnRef>
        <a:fillRef idx="0">
          <a:scrgbClr r="0" g="0" b="0"/>
        </a:fillRef>
        <a:effectRef idx="0">
          <a:scrgbClr r="0" g="0" b="0"/>
        </a:effectRef>
        <a:fontRef idx="minor"/>
      </dsp:style>
    </dsp:sp>
    <dsp:sp modelId="{FFD25FCF-68D7-4A0D-816E-067EB01252F2}">
      <dsp:nvSpPr>
        <dsp:cNvPr id="0" name=""/>
        <dsp:cNvSpPr/>
      </dsp:nvSpPr>
      <dsp:spPr>
        <a:xfrm>
          <a:off x="3533315" y="2289285"/>
          <a:ext cx="72675" cy="72675"/>
        </a:xfrm>
        <a:prstGeom prst="ellipse">
          <a:avLst/>
        </a:prstGeom>
        <a:solidFill>
          <a:schemeClr val="accent1">
            <a:shade val="80000"/>
            <a:hueOff val="111548"/>
            <a:satOff val="-2264"/>
            <a:lumOff val="7669"/>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03FEDC-A9D2-4859-91DC-B59B66ED8595}">
      <dsp:nvSpPr>
        <dsp:cNvPr id="0" name=""/>
        <dsp:cNvSpPr/>
      </dsp:nvSpPr>
      <dsp:spPr>
        <a:xfrm>
          <a:off x="4542314" y="1635204"/>
          <a:ext cx="1945321" cy="363378"/>
        </a:xfrm>
        <a:prstGeom prst="rect">
          <a:avLst/>
        </a:prstGeom>
        <a:solidFill>
          <a:schemeClr val="accent1">
            <a:shade val="80000"/>
            <a:hueOff val="223096"/>
            <a:satOff val="-4529"/>
            <a:lumOff val="15339"/>
            <a:alphaOff val="0"/>
          </a:schemeClr>
        </a:solidFill>
        <a:ln w="22225" cap="rnd" cmpd="sng" algn="ctr">
          <a:solidFill>
            <a:schemeClr val="accent1">
              <a:shade val="80000"/>
              <a:hueOff val="223096"/>
              <a:satOff val="-4529"/>
              <a:lumOff val="1533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1">
          <a:noAutofit/>
        </a:bodyPr>
        <a:lstStyle/>
        <a:p>
          <a:pPr marL="0" lvl="0" indent="0" algn="ctr" defTabSz="622300">
            <a:lnSpc>
              <a:spcPct val="90000"/>
            </a:lnSpc>
            <a:spcBef>
              <a:spcPct val="0"/>
            </a:spcBef>
            <a:spcAft>
              <a:spcPct val="35000"/>
            </a:spcAft>
            <a:buNone/>
          </a:pPr>
          <a:r>
            <a:rPr lang="en-US" sz="1400" b="1" kern="1200" dirty="0"/>
            <a:t>2016</a:t>
          </a:r>
        </a:p>
      </dsp:txBody>
      <dsp:txXfrm>
        <a:off x="4542314" y="1635204"/>
        <a:ext cx="1945321" cy="363378"/>
      </dsp:txXfrm>
    </dsp:sp>
    <dsp:sp modelId="{44C3ED85-B141-4992-ABDC-6E18609C2984}">
      <dsp:nvSpPr>
        <dsp:cNvPr id="0" name=""/>
        <dsp:cNvSpPr/>
      </dsp:nvSpPr>
      <dsp:spPr>
        <a:xfrm>
          <a:off x="3893873" y="0"/>
          <a:ext cx="3242202" cy="1271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06680" numCol="1" spcCol="1270" anchor="b" anchorCtr="1">
          <a:noAutofit/>
        </a:bodyPr>
        <a:lstStyle/>
        <a:p>
          <a:pPr marL="0" lvl="0" indent="0" algn="ctr" defTabSz="622300">
            <a:lnSpc>
              <a:spcPct val="90000"/>
            </a:lnSpc>
            <a:spcBef>
              <a:spcPct val="0"/>
            </a:spcBef>
            <a:spcAft>
              <a:spcPct val="35000"/>
            </a:spcAft>
            <a:buNone/>
          </a:pPr>
          <a:r>
            <a:rPr lang="en-US" sz="1400" b="1" kern="1200" dirty="0"/>
            <a:t>60 Deaths</a:t>
          </a:r>
        </a:p>
        <a:p>
          <a:pPr marL="0" lvl="0" indent="0" algn="ctr" defTabSz="622300">
            <a:lnSpc>
              <a:spcPct val="90000"/>
            </a:lnSpc>
            <a:spcBef>
              <a:spcPct val="0"/>
            </a:spcBef>
            <a:spcAft>
              <a:spcPct val="35000"/>
            </a:spcAft>
            <a:buNone/>
          </a:pPr>
          <a:r>
            <a:rPr lang="en-US" sz="1400" b="1" kern="1200" dirty="0"/>
            <a:t>44% TACO</a:t>
          </a:r>
        </a:p>
      </dsp:txBody>
      <dsp:txXfrm>
        <a:off x="3893873" y="0"/>
        <a:ext cx="3242202" cy="1271825"/>
      </dsp:txXfrm>
    </dsp:sp>
    <dsp:sp modelId="{2D04B110-5743-4D20-B5A6-046E6AC31FEE}">
      <dsp:nvSpPr>
        <dsp:cNvPr id="0" name=""/>
        <dsp:cNvSpPr/>
      </dsp:nvSpPr>
      <dsp:spPr>
        <a:xfrm>
          <a:off x="5514974" y="1344501"/>
          <a:ext cx="0" cy="290702"/>
        </a:xfrm>
        <a:prstGeom prst="line">
          <a:avLst/>
        </a:prstGeom>
        <a:noFill/>
        <a:ln w="12700" cap="rnd" cmpd="sng" algn="ctr">
          <a:solidFill>
            <a:schemeClr val="accent1">
              <a:shade val="90000"/>
              <a:hueOff val="111553"/>
              <a:satOff val="-2150"/>
              <a:lumOff val="7031"/>
              <a:alphaOff val="0"/>
            </a:schemeClr>
          </a:solidFill>
          <a:prstDash val="dash"/>
        </a:ln>
        <a:effectLst/>
      </dsp:spPr>
      <dsp:style>
        <a:lnRef idx="1">
          <a:scrgbClr r="0" g="0" b="0"/>
        </a:lnRef>
        <a:fillRef idx="0">
          <a:scrgbClr r="0" g="0" b="0"/>
        </a:fillRef>
        <a:effectRef idx="0">
          <a:scrgbClr r="0" g="0" b="0"/>
        </a:effectRef>
        <a:fontRef idx="minor"/>
      </dsp:style>
    </dsp:sp>
    <dsp:sp modelId="{EFD079F0-2F02-49A7-8992-579B7E6C978B}">
      <dsp:nvSpPr>
        <dsp:cNvPr id="0" name=""/>
        <dsp:cNvSpPr/>
      </dsp:nvSpPr>
      <dsp:spPr>
        <a:xfrm>
          <a:off x="5478637" y="1271825"/>
          <a:ext cx="72675" cy="72675"/>
        </a:xfrm>
        <a:prstGeom prst="ellipse">
          <a:avLst/>
        </a:prstGeom>
        <a:solidFill>
          <a:schemeClr val="accent1">
            <a:shade val="80000"/>
            <a:hueOff val="223096"/>
            <a:satOff val="-4529"/>
            <a:lumOff val="15339"/>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4381E7-0584-46DD-8108-E9BF4F2B5005}">
      <dsp:nvSpPr>
        <dsp:cNvPr id="0" name=""/>
        <dsp:cNvSpPr/>
      </dsp:nvSpPr>
      <dsp:spPr>
        <a:xfrm>
          <a:off x="6487635" y="1635204"/>
          <a:ext cx="1945321" cy="363378"/>
        </a:xfrm>
        <a:prstGeom prst="rect">
          <a:avLst/>
        </a:prstGeom>
        <a:solidFill>
          <a:schemeClr val="accent1">
            <a:shade val="80000"/>
            <a:hueOff val="334644"/>
            <a:satOff val="-6793"/>
            <a:lumOff val="23008"/>
            <a:alphaOff val="0"/>
          </a:schemeClr>
        </a:solidFill>
        <a:ln w="22225" cap="rnd" cmpd="sng" algn="ctr">
          <a:solidFill>
            <a:schemeClr val="accent1">
              <a:shade val="80000"/>
              <a:hueOff val="334644"/>
              <a:satOff val="-6793"/>
              <a:lumOff val="2300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1">
          <a:noAutofit/>
        </a:bodyPr>
        <a:lstStyle/>
        <a:p>
          <a:pPr marL="0" lvl="0" indent="0" algn="ctr" defTabSz="622300">
            <a:lnSpc>
              <a:spcPct val="90000"/>
            </a:lnSpc>
            <a:spcBef>
              <a:spcPct val="0"/>
            </a:spcBef>
            <a:spcAft>
              <a:spcPct val="35000"/>
            </a:spcAft>
            <a:buNone/>
          </a:pPr>
          <a:r>
            <a:rPr lang="en-US" sz="1400" b="1" kern="1200" dirty="0"/>
            <a:t>2017</a:t>
          </a:r>
        </a:p>
      </dsp:txBody>
      <dsp:txXfrm>
        <a:off x="6487635" y="1635204"/>
        <a:ext cx="1945321" cy="363378"/>
      </dsp:txXfrm>
    </dsp:sp>
    <dsp:sp modelId="{5A1B764B-0DC5-47CD-BDEA-9E67799496EC}">
      <dsp:nvSpPr>
        <dsp:cNvPr id="0" name=""/>
        <dsp:cNvSpPr/>
      </dsp:nvSpPr>
      <dsp:spPr>
        <a:xfrm>
          <a:off x="5839195" y="2361961"/>
          <a:ext cx="3242202" cy="1271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6680" rIns="0" bIns="0" numCol="1" spcCol="1270" anchor="t" anchorCtr="1">
          <a:noAutofit/>
        </a:bodyPr>
        <a:lstStyle/>
        <a:p>
          <a:pPr marL="0" lvl="0" indent="0" algn="ctr" defTabSz="622300">
            <a:lnSpc>
              <a:spcPct val="90000"/>
            </a:lnSpc>
            <a:spcBef>
              <a:spcPct val="0"/>
            </a:spcBef>
            <a:spcAft>
              <a:spcPct val="35000"/>
            </a:spcAft>
            <a:buNone/>
          </a:pPr>
          <a:r>
            <a:rPr lang="en-US" sz="1400" b="1" kern="1200" dirty="0"/>
            <a:t>44 Deaths</a:t>
          </a:r>
        </a:p>
        <a:p>
          <a:pPr marL="0" lvl="0" indent="0" algn="ctr" defTabSz="622300">
            <a:lnSpc>
              <a:spcPct val="90000"/>
            </a:lnSpc>
            <a:spcBef>
              <a:spcPct val="0"/>
            </a:spcBef>
            <a:spcAft>
              <a:spcPct val="35000"/>
            </a:spcAft>
            <a:buNone/>
          </a:pPr>
          <a:r>
            <a:rPr lang="en-US" sz="1400" b="1" kern="1200" dirty="0"/>
            <a:t>30% TACO</a:t>
          </a:r>
        </a:p>
      </dsp:txBody>
      <dsp:txXfrm>
        <a:off x="5839195" y="2361961"/>
        <a:ext cx="3242202" cy="1271825"/>
      </dsp:txXfrm>
    </dsp:sp>
    <dsp:sp modelId="{122B38A3-0442-4747-820C-1F37877E2B0E}">
      <dsp:nvSpPr>
        <dsp:cNvPr id="0" name=""/>
        <dsp:cNvSpPr/>
      </dsp:nvSpPr>
      <dsp:spPr>
        <a:xfrm>
          <a:off x="7460296" y="1998582"/>
          <a:ext cx="0" cy="290702"/>
        </a:xfrm>
        <a:prstGeom prst="line">
          <a:avLst/>
        </a:prstGeom>
        <a:noFill/>
        <a:ln w="12700" cap="rnd" cmpd="sng" algn="ctr">
          <a:solidFill>
            <a:schemeClr val="accent1">
              <a:shade val="90000"/>
              <a:hueOff val="93466"/>
              <a:satOff val="1924"/>
              <a:lumOff val="8231"/>
              <a:alphaOff val="0"/>
            </a:schemeClr>
          </a:solidFill>
          <a:prstDash val="dash"/>
        </a:ln>
        <a:effectLst/>
      </dsp:spPr>
      <dsp:style>
        <a:lnRef idx="1">
          <a:scrgbClr r="0" g="0" b="0"/>
        </a:lnRef>
        <a:fillRef idx="0">
          <a:scrgbClr r="0" g="0" b="0"/>
        </a:fillRef>
        <a:effectRef idx="0">
          <a:scrgbClr r="0" g="0" b="0"/>
        </a:effectRef>
        <a:fontRef idx="minor"/>
      </dsp:style>
    </dsp:sp>
    <dsp:sp modelId="{A73181F6-69BB-4A47-8277-4671A45AC8C8}">
      <dsp:nvSpPr>
        <dsp:cNvPr id="0" name=""/>
        <dsp:cNvSpPr/>
      </dsp:nvSpPr>
      <dsp:spPr>
        <a:xfrm>
          <a:off x="7423958" y="2289285"/>
          <a:ext cx="72675" cy="72675"/>
        </a:xfrm>
        <a:prstGeom prst="ellipse">
          <a:avLst/>
        </a:prstGeom>
        <a:solidFill>
          <a:schemeClr val="accent1">
            <a:shade val="80000"/>
            <a:hueOff val="334644"/>
            <a:satOff val="-6793"/>
            <a:lumOff val="23008"/>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804A27-188E-4A17-8FFE-97BCCA0597B8}">
      <dsp:nvSpPr>
        <dsp:cNvPr id="0" name=""/>
        <dsp:cNvSpPr/>
      </dsp:nvSpPr>
      <dsp:spPr>
        <a:xfrm rot="5400000">
          <a:off x="9223928" y="844232"/>
          <a:ext cx="363378" cy="1945321"/>
        </a:xfrm>
        <a:prstGeom prst="round2SameRect">
          <a:avLst/>
        </a:prstGeom>
        <a:solidFill>
          <a:schemeClr val="accent1">
            <a:shade val="80000"/>
            <a:hueOff val="446191"/>
            <a:satOff val="-9058"/>
            <a:lumOff val="30677"/>
            <a:alphaOff val="0"/>
          </a:schemeClr>
        </a:solidFill>
        <a:ln w="22225" cap="rnd" cmpd="sng" algn="ctr">
          <a:solidFill>
            <a:schemeClr val="accent1">
              <a:shade val="80000"/>
              <a:hueOff val="446191"/>
              <a:satOff val="-9058"/>
              <a:lumOff val="3067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1">
          <a:noAutofit/>
        </a:bodyPr>
        <a:lstStyle/>
        <a:p>
          <a:pPr marL="0" lvl="0" indent="0" algn="ctr" defTabSz="622300">
            <a:lnSpc>
              <a:spcPct val="90000"/>
            </a:lnSpc>
            <a:spcBef>
              <a:spcPct val="0"/>
            </a:spcBef>
            <a:spcAft>
              <a:spcPct val="35000"/>
            </a:spcAft>
            <a:buNone/>
          </a:pPr>
          <a:r>
            <a:rPr lang="en-US" sz="1400" b="1" kern="1200" dirty="0"/>
            <a:t>2018</a:t>
          </a:r>
        </a:p>
      </dsp:txBody>
      <dsp:txXfrm rot="-5400000">
        <a:off x="8432957" y="1652943"/>
        <a:ext cx="1927582" cy="327900"/>
      </dsp:txXfrm>
    </dsp:sp>
    <dsp:sp modelId="{DF65791B-462E-4589-B98D-F60587330CA8}">
      <dsp:nvSpPr>
        <dsp:cNvPr id="0" name=""/>
        <dsp:cNvSpPr/>
      </dsp:nvSpPr>
      <dsp:spPr>
        <a:xfrm>
          <a:off x="7784516" y="0"/>
          <a:ext cx="3242202" cy="1271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06680" numCol="1" spcCol="1270" anchor="b" anchorCtr="1">
          <a:noAutofit/>
        </a:bodyPr>
        <a:lstStyle/>
        <a:p>
          <a:pPr marL="0" lvl="0" indent="0" algn="ctr" defTabSz="622300">
            <a:lnSpc>
              <a:spcPct val="90000"/>
            </a:lnSpc>
            <a:spcBef>
              <a:spcPct val="0"/>
            </a:spcBef>
            <a:spcAft>
              <a:spcPct val="35000"/>
            </a:spcAft>
            <a:buNone/>
          </a:pPr>
          <a:r>
            <a:rPr lang="en-US" sz="1400" b="1" kern="1200" dirty="0"/>
            <a:t>43 Deaths</a:t>
          </a:r>
        </a:p>
        <a:p>
          <a:pPr marL="0" lvl="0" indent="0" algn="ctr" defTabSz="622300">
            <a:lnSpc>
              <a:spcPct val="90000"/>
            </a:lnSpc>
            <a:spcBef>
              <a:spcPct val="0"/>
            </a:spcBef>
            <a:spcAft>
              <a:spcPct val="35000"/>
            </a:spcAft>
            <a:buNone/>
          </a:pPr>
          <a:r>
            <a:rPr lang="en-US" sz="1400" b="1" kern="1200" dirty="0"/>
            <a:t>39% TACO</a:t>
          </a:r>
        </a:p>
      </dsp:txBody>
      <dsp:txXfrm>
        <a:off x="7784516" y="0"/>
        <a:ext cx="3242202" cy="1271825"/>
      </dsp:txXfrm>
    </dsp:sp>
    <dsp:sp modelId="{DBA410EB-5F61-4F46-92D9-C5B0AA59EE15}">
      <dsp:nvSpPr>
        <dsp:cNvPr id="0" name=""/>
        <dsp:cNvSpPr/>
      </dsp:nvSpPr>
      <dsp:spPr>
        <a:xfrm>
          <a:off x="9405617" y="1344501"/>
          <a:ext cx="0" cy="290702"/>
        </a:xfrm>
        <a:prstGeom prst="line">
          <a:avLst/>
        </a:prstGeom>
        <a:noFill/>
        <a:ln w="12700" cap="rnd" cmpd="sng" algn="ctr">
          <a:solidFill>
            <a:schemeClr val="accent1">
              <a:shade val="90000"/>
              <a:hueOff val="140199"/>
              <a:satOff val="2886"/>
              <a:lumOff val="12346"/>
              <a:alphaOff val="0"/>
            </a:schemeClr>
          </a:solidFill>
          <a:prstDash val="dash"/>
        </a:ln>
        <a:effectLst/>
      </dsp:spPr>
      <dsp:style>
        <a:lnRef idx="1">
          <a:scrgbClr r="0" g="0" b="0"/>
        </a:lnRef>
        <a:fillRef idx="0">
          <a:scrgbClr r="0" g="0" b="0"/>
        </a:fillRef>
        <a:effectRef idx="0">
          <a:scrgbClr r="0" g="0" b="0"/>
        </a:effectRef>
        <a:fontRef idx="minor"/>
      </dsp:style>
    </dsp:sp>
    <dsp:sp modelId="{E1220EDB-B75C-43A5-B862-97E4C09130A7}">
      <dsp:nvSpPr>
        <dsp:cNvPr id="0" name=""/>
        <dsp:cNvSpPr/>
      </dsp:nvSpPr>
      <dsp:spPr>
        <a:xfrm>
          <a:off x="9369279" y="1271825"/>
          <a:ext cx="72675" cy="72675"/>
        </a:xfrm>
        <a:prstGeom prst="ellipse">
          <a:avLst/>
        </a:prstGeom>
        <a:solidFill>
          <a:schemeClr val="accent1">
            <a:shade val="80000"/>
            <a:hueOff val="446191"/>
            <a:satOff val="-9058"/>
            <a:lumOff val="30677"/>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4/14/2020</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4/14/2020</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4/14/2020</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4/14/2020</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4/14/2020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4/14/2020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4/14/2020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4/14/2020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4/14/2020</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4/14/2020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4/14/2020</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6D7A0BC-0046-4CAA-8E7F-DCAFE511E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581191" y="1020431"/>
            <a:ext cx="10993549" cy="1475013"/>
          </a:xfrm>
        </p:spPr>
        <p:txBody>
          <a:bodyPr>
            <a:normAutofit/>
          </a:bodyPr>
          <a:lstStyle/>
          <a:p>
            <a:r>
              <a:rPr lang="en-US" dirty="0"/>
              <a:t>Synthetic Blood Products</a:t>
            </a: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581194" y="2495445"/>
            <a:ext cx="10993546" cy="468233"/>
          </a:xfrm>
        </p:spPr>
        <p:txBody>
          <a:bodyPr>
            <a:normAutofit/>
          </a:bodyPr>
          <a:lstStyle/>
          <a:p>
            <a:r>
              <a:rPr lang="en-US" dirty="0"/>
              <a:t>Presented By </a:t>
            </a:r>
            <a:r>
              <a:rPr lang="en-US" dirty="0" err="1"/>
              <a:t>connor</a:t>
            </a:r>
            <a:r>
              <a:rPr lang="en-US" dirty="0"/>
              <a:t> </a:t>
            </a:r>
            <a:r>
              <a:rPr lang="en-US" dirty="0" err="1"/>
              <a:t>buckley</a:t>
            </a:r>
            <a:endParaRPr lang="en-US" dirty="0"/>
          </a:p>
        </p:txBody>
      </p:sp>
      <p:sp>
        <p:nvSpPr>
          <p:cNvPr id="20" name="Rectangle 19">
            <a:extLst>
              <a:ext uri="{FF2B5EF4-FFF2-40B4-BE49-F238E27FC236}">
                <a16:creationId xmlns:a16="http://schemas.microsoft.com/office/drawing/2014/main" id="{E7C6334F-6411-41EC-AD7D-179EDD8B5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E6B02CEE-3AF8-4349-9B3E-8970E6DF6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AAA01CF0-3FB5-44EB-B7DE-F2E86374C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5" descr="A close up of a logo&#10;&#10;Description automatically generated">
            <a:extLst>
              <a:ext uri="{FF2B5EF4-FFF2-40B4-BE49-F238E27FC236}">
                <a16:creationId xmlns:a16="http://schemas.microsoft.com/office/drawing/2014/main" id="{F1A8C364-94D4-4630-BAD0-78722F34705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48733" y="3081867"/>
            <a:ext cx="11260667" cy="3310466"/>
          </a:xfrm>
          <a:prstGeom prst="rect">
            <a:avLst/>
          </a:prstGeom>
        </p:spPr>
      </p:pic>
    </p:spTree>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7F117-0D8B-4FA6-83BC-B7E9B41E9B3C}"/>
              </a:ext>
            </a:extLst>
          </p:cNvPr>
          <p:cNvSpPr>
            <a:spLocks noGrp="1"/>
          </p:cNvSpPr>
          <p:nvPr>
            <p:ph type="title"/>
          </p:nvPr>
        </p:nvSpPr>
        <p:spPr/>
        <p:txBody>
          <a:bodyPr/>
          <a:lstStyle/>
          <a:p>
            <a:r>
              <a:rPr lang="en-US" dirty="0"/>
              <a:t>FDA approval Studies</a:t>
            </a:r>
          </a:p>
        </p:txBody>
      </p:sp>
      <p:sp>
        <p:nvSpPr>
          <p:cNvPr id="3" name="Content Placeholder 2">
            <a:extLst>
              <a:ext uri="{FF2B5EF4-FFF2-40B4-BE49-F238E27FC236}">
                <a16:creationId xmlns:a16="http://schemas.microsoft.com/office/drawing/2014/main" id="{1D749820-17F2-4526-8977-AC71E2208A21}"/>
              </a:ext>
            </a:extLst>
          </p:cNvPr>
          <p:cNvSpPr>
            <a:spLocks noGrp="1"/>
          </p:cNvSpPr>
          <p:nvPr>
            <p:ph idx="1"/>
          </p:nvPr>
        </p:nvSpPr>
        <p:spPr/>
        <p:txBody>
          <a:bodyPr/>
          <a:lstStyle/>
          <a:p>
            <a:r>
              <a:rPr lang="en-US" dirty="0" err="1"/>
              <a:t>Flousel</a:t>
            </a:r>
            <a:r>
              <a:rPr lang="en-US" dirty="0"/>
              <a:t>-DA, a PFC system developed in Japan, is the only blood substitute that has been approved for use by the FDA but was removed after a few years due to premature oxygen release, instability, thrombocytopenic activity and other serious side effects.</a:t>
            </a:r>
          </a:p>
          <a:p>
            <a:r>
              <a:rPr lang="en-US" dirty="0"/>
              <a:t>HBOC products are still being reviewed by the FDA but are often too toxic.  FDA researchers contribute to understanding the toxicity of each product and provides possible strategies to overcome the limitations.</a:t>
            </a:r>
          </a:p>
          <a:p>
            <a:r>
              <a:rPr lang="en-US" dirty="0"/>
              <a:t>PFC systems are currently approved in ultrasound imaging and are expected to be more successful as oxygen carriers and current FDA studies have been </a:t>
            </a:r>
            <a:r>
              <a:rPr lang="en-US" dirty="0" err="1"/>
              <a:t>showning</a:t>
            </a:r>
            <a:r>
              <a:rPr lang="en-US" dirty="0"/>
              <a:t> better outcomes in animals.</a:t>
            </a:r>
          </a:p>
        </p:txBody>
      </p:sp>
    </p:spTree>
    <p:extLst>
      <p:ext uri="{BB962C8B-B14F-4D97-AF65-F5344CB8AC3E}">
        <p14:creationId xmlns:p14="http://schemas.microsoft.com/office/powerpoint/2010/main" val="57377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5E9A2-D156-4CB7-8C08-6A4A3CA88DA2}"/>
              </a:ext>
            </a:extLst>
          </p:cNvPr>
          <p:cNvSpPr>
            <a:spLocks noGrp="1"/>
          </p:cNvSpPr>
          <p:nvPr>
            <p:ph type="title"/>
          </p:nvPr>
        </p:nvSpPr>
        <p:spPr/>
        <p:txBody>
          <a:bodyPr/>
          <a:lstStyle/>
          <a:p>
            <a:r>
              <a:rPr lang="en-US" dirty="0"/>
              <a:t>Limitations to overcome</a:t>
            </a:r>
          </a:p>
        </p:txBody>
      </p:sp>
      <p:sp>
        <p:nvSpPr>
          <p:cNvPr id="3" name="Content Placeholder 2">
            <a:extLst>
              <a:ext uri="{FF2B5EF4-FFF2-40B4-BE49-F238E27FC236}">
                <a16:creationId xmlns:a16="http://schemas.microsoft.com/office/drawing/2014/main" id="{FD928218-CCFE-4047-A410-FA9CCB88675E}"/>
              </a:ext>
            </a:extLst>
          </p:cNvPr>
          <p:cNvSpPr>
            <a:spLocks noGrp="1"/>
          </p:cNvSpPr>
          <p:nvPr>
            <p:ph idx="1"/>
          </p:nvPr>
        </p:nvSpPr>
        <p:spPr/>
        <p:txBody>
          <a:bodyPr/>
          <a:lstStyle/>
          <a:p>
            <a:r>
              <a:rPr lang="en-US" dirty="0"/>
              <a:t>Limited availability of natural hemoglobin sources</a:t>
            </a:r>
          </a:p>
          <a:p>
            <a:r>
              <a:rPr lang="en-US" dirty="0"/>
              <a:t>Maintaining high loading efficiency to oxygen</a:t>
            </a:r>
          </a:p>
          <a:p>
            <a:r>
              <a:rPr lang="en-US" dirty="0"/>
              <a:t>Providing a longer circulation lifetime</a:t>
            </a:r>
          </a:p>
          <a:p>
            <a:r>
              <a:rPr lang="en-US" dirty="0"/>
              <a:t>Leakage of free hemoglobin within circulation</a:t>
            </a:r>
          </a:p>
          <a:p>
            <a:r>
              <a:rPr lang="en-US" dirty="0"/>
              <a:t>Minimizing nitric oxide binding</a:t>
            </a:r>
          </a:p>
        </p:txBody>
      </p:sp>
      <p:pic>
        <p:nvPicPr>
          <p:cNvPr id="2052" name="Picture 4" descr="Red Blood Cell Transfusions Double the Odds of Blood Clots after ...">
            <a:extLst>
              <a:ext uri="{FF2B5EF4-FFF2-40B4-BE49-F238E27FC236}">
                <a16:creationId xmlns:a16="http://schemas.microsoft.com/office/drawing/2014/main" id="{346F82AC-77DE-4528-8612-802291530B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1853" y="1890876"/>
            <a:ext cx="5618954" cy="3778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764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1901-26A7-4838-BE68-9676B9969B83}"/>
              </a:ext>
            </a:extLst>
          </p:cNvPr>
          <p:cNvSpPr>
            <a:spLocks noGrp="1"/>
          </p:cNvSpPr>
          <p:nvPr>
            <p:ph type="title"/>
          </p:nvPr>
        </p:nvSpPr>
        <p:spPr/>
        <p:txBody>
          <a:bodyPr/>
          <a:lstStyle/>
          <a:p>
            <a:pPr algn="ctr"/>
            <a:r>
              <a:rPr lang="en-US" dirty="0"/>
              <a:t>bibliography</a:t>
            </a:r>
          </a:p>
        </p:txBody>
      </p:sp>
      <p:sp>
        <p:nvSpPr>
          <p:cNvPr id="3" name="Content Placeholder 2">
            <a:extLst>
              <a:ext uri="{FF2B5EF4-FFF2-40B4-BE49-F238E27FC236}">
                <a16:creationId xmlns:a16="http://schemas.microsoft.com/office/drawing/2014/main" id="{F877E3CA-6682-4CCB-852F-09467ACDA7C4}"/>
              </a:ext>
            </a:extLst>
          </p:cNvPr>
          <p:cNvSpPr>
            <a:spLocks noGrp="1"/>
          </p:cNvSpPr>
          <p:nvPr>
            <p:ph idx="1"/>
          </p:nvPr>
        </p:nvSpPr>
        <p:spPr/>
        <p:txBody>
          <a:bodyPr>
            <a:normAutofit fontScale="92500" lnSpcReduction="10000"/>
          </a:bodyPr>
          <a:lstStyle/>
          <a:p>
            <a:r>
              <a:rPr lang="en-US" dirty="0"/>
              <a:t>Biologics Evaluation and Research. (n.d.). Evaluating Safety and Efficacy of Hemoglobin-based Blood Substitutes. Retrieved April 13, 2020, from https://www.fda.gov/vaccines-blood-biologics/biologics-research-projects/evaluating-safety-and-efficacy-hemoglobin-based-blood-substitutes</a:t>
            </a:r>
          </a:p>
          <a:p>
            <a:r>
              <a:rPr lang="en-US" dirty="0"/>
              <a:t>Biologics Evaluation and Research. (n.d.). Potential Toxic Effects of Engineered Nanoparticles &amp; Microparticles. Retrieved April 13, 2020, from https://www.fda.gov/vaccines-blood-biologics/biologics-research-projects/investigation-potential-toxic-effects-engineered-nanoparticles-and-biologic-microparticles-blood-and</a:t>
            </a:r>
          </a:p>
          <a:p>
            <a:r>
              <a:rPr lang="en-US" dirty="0"/>
              <a:t>Biologics Evaluation and Research. (2020, April 13). Transfusion/Donation Fatalities. Retrieved April 13, 2020, from https://www.fda.gov/vaccines-blood-biologics/report-problem-center-biologics-evaluation-research/transfusiondonation-fatalities</a:t>
            </a:r>
          </a:p>
          <a:p>
            <a:r>
              <a:rPr lang="en-US" dirty="0"/>
              <a:t>Gupta, A. S. (2017). Bio-inspired nanomedicine strategies for artificial blood components. </a:t>
            </a:r>
            <a:r>
              <a:rPr lang="en-US" i="1" dirty="0"/>
              <a:t>Wiley Interdisciplinary Reviews: Nanomedicine and Nanobiotechnology</a:t>
            </a:r>
            <a:r>
              <a:rPr lang="en-US" dirty="0"/>
              <a:t>, </a:t>
            </a:r>
            <a:r>
              <a:rPr lang="en-US" i="1" dirty="0"/>
              <a:t>9</a:t>
            </a:r>
            <a:r>
              <a:rPr lang="en-US" dirty="0"/>
              <a:t>(6). </a:t>
            </a:r>
            <a:r>
              <a:rPr lang="en-US" dirty="0" err="1"/>
              <a:t>doi</a:t>
            </a:r>
            <a:r>
              <a:rPr lang="en-US" dirty="0"/>
              <a:t>: 10.1002/wnan.1464</a:t>
            </a:r>
          </a:p>
          <a:p>
            <a:r>
              <a:rPr lang="en-US" dirty="0"/>
              <a:t>National Blood Supply. (n.d.). Retrieved April 13, 2020, from https://www.vitalant.org/Learn/National-Blood-Supply.aspx</a:t>
            </a:r>
          </a:p>
          <a:p>
            <a:endParaRPr lang="en-US" dirty="0"/>
          </a:p>
        </p:txBody>
      </p:sp>
    </p:spTree>
    <p:extLst>
      <p:ext uri="{BB962C8B-B14F-4D97-AF65-F5344CB8AC3E}">
        <p14:creationId xmlns:p14="http://schemas.microsoft.com/office/powerpoint/2010/main" val="203001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6CF9C-2E53-4297-AB51-E683072D0787}"/>
              </a:ext>
            </a:extLst>
          </p:cNvPr>
          <p:cNvSpPr>
            <a:spLocks noGrp="1"/>
          </p:cNvSpPr>
          <p:nvPr>
            <p:ph type="title"/>
          </p:nvPr>
        </p:nvSpPr>
        <p:spPr/>
        <p:txBody>
          <a:bodyPr/>
          <a:lstStyle/>
          <a:p>
            <a:r>
              <a:rPr lang="en-US" dirty="0"/>
              <a:t>Blood transfusion practices</a:t>
            </a:r>
          </a:p>
        </p:txBody>
      </p:sp>
      <p:sp>
        <p:nvSpPr>
          <p:cNvPr id="3" name="Content Placeholder 2">
            <a:extLst>
              <a:ext uri="{FF2B5EF4-FFF2-40B4-BE49-F238E27FC236}">
                <a16:creationId xmlns:a16="http://schemas.microsoft.com/office/drawing/2014/main" id="{0E96D373-7933-46FF-9EDE-F11EE787F206}"/>
              </a:ext>
            </a:extLst>
          </p:cNvPr>
          <p:cNvSpPr>
            <a:spLocks noGrp="1"/>
          </p:cNvSpPr>
          <p:nvPr>
            <p:ph idx="1"/>
          </p:nvPr>
        </p:nvSpPr>
        <p:spPr/>
        <p:txBody>
          <a:bodyPr/>
          <a:lstStyle/>
          <a:p>
            <a:r>
              <a:rPr lang="en-US" dirty="0"/>
              <a:t>Used in treatments of anemia and blood diseases</a:t>
            </a:r>
          </a:p>
          <a:p>
            <a:r>
              <a:rPr lang="en-US" dirty="0"/>
              <a:t>Helps in traumatic injuries</a:t>
            </a:r>
          </a:p>
          <a:p>
            <a:r>
              <a:rPr lang="en-US" dirty="0"/>
              <a:t>Can make up for blood loss in surgery</a:t>
            </a:r>
          </a:p>
          <a:p>
            <a:r>
              <a:rPr lang="en-US" dirty="0"/>
              <a:t>Can help patients undergoing chemotherapy or radiation</a:t>
            </a:r>
          </a:p>
        </p:txBody>
      </p:sp>
      <p:pic>
        <p:nvPicPr>
          <p:cNvPr id="1026" name="Picture 2" descr="Blood bag Royalty Free Vector Image - VectorStock">
            <a:extLst>
              <a:ext uri="{FF2B5EF4-FFF2-40B4-BE49-F238E27FC236}">
                <a16:creationId xmlns:a16="http://schemas.microsoft.com/office/drawing/2014/main" id="{A4C7D305-65F4-49EB-BF8F-BE45BC6617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655"/>
          <a:stretch/>
        </p:blipFill>
        <p:spPr bwMode="auto">
          <a:xfrm>
            <a:off x="6761876" y="1296517"/>
            <a:ext cx="4848931" cy="4678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187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076C4-DAEE-443F-9684-03BDA5BDA42D}"/>
              </a:ext>
            </a:extLst>
          </p:cNvPr>
          <p:cNvSpPr>
            <a:spLocks noGrp="1"/>
          </p:cNvSpPr>
          <p:nvPr>
            <p:ph type="title"/>
          </p:nvPr>
        </p:nvSpPr>
        <p:spPr/>
        <p:txBody>
          <a:bodyPr/>
          <a:lstStyle/>
          <a:p>
            <a:r>
              <a:rPr lang="en-US" dirty="0"/>
              <a:t>Current blood product limitations</a:t>
            </a:r>
          </a:p>
        </p:txBody>
      </p:sp>
      <p:sp>
        <p:nvSpPr>
          <p:cNvPr id="3" name="Content Placeholder 2">
            <a:extLst>
              <a:ext uri="{FF2B5EF4-FFF2-40B4-BE49-F238E27FC236}">
                <a16:creationId xmlns:a16="http://schemas.microsoft.com/office/drawing/2014/main" id="{D2A52132-D1F2-46E6-A435-CB1CAB03DA80}"/>
              </a:ext>
            </a:extLst>
          </p:cNvPr>
          <p:cNvSpPr>
            <a:spLocks noGrp="1"/>
          </p:cNvSpPr>
          <p:nvPr>
            <p:ph sz="half" idx="1"/>
          </p:nvPr>
        </p:nvSpPr>
        <p:spPr/>
        <p:txBody>
          <a:bodyPr/>
          <a:lstStyle/>
          <a:p>
            <a:r>
              <a:rPr lang="en-US" b="1" dirty="0"/>
              <a:t>Production</a:t>
            </a:r>
            <a:endParaRPr lang="en-US" dirty="0"/>
          </a:p>
          <a:p>
            <a:pPr lvl="1"/>
            <a:r>
              <a:rPr lang="en-US" dirty="0"/>
              <a:t>High demand of ~50,000 units needed per day</a:t>
            </a:r>
          </a:p>
          <a:p>
            <a:pPr lvl="1"/>
            <a:r>
              <a:rPr lang="en-US" dirty="0"/>
              <a:t>Limited storage time</a:t>
            </a:r>
          </a:p>
          <a:p>
            <a:pPr lvl="1"/>
            <a:r>
              <a:rPr lang="en-US" dirty="0"/>
              <a:t>Contamination potential</a:t>
            </a:r>
          </a:p>
          <a:p>
            <a:pPr lvl="1"/>
            <a:r>
              <a:rPr lang="en-US" dirty="0"/>
              <a:t>Decreases in donations</a:t>
            </a:r>
          </a:p>
        </p:txBody>
      </p:sp>
      <p:sp>
        <p:nvSpPr>
          <p:cNvPr id="4" name="Content Placeholder 3">
            <a:extLst>
              <a:ext uri="{FF2B5EF4-FFF2-40B4-BE49-F238E27FC236}">
                <a16:creationId xmlns:a16="http://schemas.microsoft.com/office/drawing/2014/main" id="{E8B7C1D2-23B7-4FB9-9EDB-2557EFBD929C}"/>
              </a:ext>
            </a:extLst>
          </p:cNvPr>
          <p:cNvSpPr>
            <a:spLocks noGrp="1"/>
          </p:cNvSpPr>
          <p:nvPr>
            <p:ph sz="half" idx="2"/>
          </p:nvPr>
        </p:nvSpPr>
        <p:spPr/>
        <p:txBody>
          <a:bodyPr/>
          <a:lstStyle/>
          <a:p>
            <a:r>
              <a:rPr lang="en-US" b="1" dirty="0"/>
              <a:t>Transfusion Reactions</a:t>
            </a:r>
          </a:p>
          <a:p>
            <a:pPr lvl="1"/>
            <a:r>
              <a:rPr lang="en-US" dirty="0"/>
              <a:t>Hemolytic reactions</a:t>
            </a:r>
          </a:p>
          <a:p>
            <a:pPr lvl="1"/>
            <a:r>
              <a:rPr lang="en-US" dirty="0"/>
              <a:t>Acute lung injuries</a:t>
            </a:r>
          </a:p>
          <a:p>
            <a:pPr lvl="1"/>
            <a:r>
              <a:rPr lang="en-US" dirty="0"/>
              <a:t>Circulatory overload</a:t>
            </a:r>
          </a:p>
          <a:p>
            <a:pPr lvl="1"/>
            <a:r>
              <a:rPr lang="en-US" dirty="0"/>
              <a:t>Allergic reactions</a:t>
            </a:r>
          </a:p>
        </p:txBody>
      </p:sp>
    </p:spTree>
    <p:extLst>
      <p:ext uri="{BB962C8B-B14F-4D97-AF65-F5344CB8AC3E}">
        <p14:creationId xmlns:p14="http://schemas.microsoft.com/office/powerpoint/2010/main" val="3342302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62972-3449-42D1-8185-B4BEFD52AB44}"/>
              </a:ext>
            </a:extLst>
          </p:cNvPr>
          <p:cNvSpPr>
            <a:spLocks noGrp="1"/>
          </p:cNvSpPr>
          <p:nvPr>
            <p:ph type="title"/>
          </p:nvPr>
        </p:nvSpPr>
        <p:spPr/>
        <p:txBody>
          <a:bodyPr/>
          <a:lstStyle/>
          <a:p>
            <a:r>
              <a:rPr lang="en-US" dirty="0"/>
              <a:t>Deaths per year due to transfusion reactions</a:t>
            </a:r>
          </a:p>
        </p:txBody>
      </p:sp>
      <p:graphicFrame>
        <p:nvGraphicFramePr>
          <p:cNvPr id="4" name="Content Placeholder 2">
            <a:extLst>
              <a:ext uri="{FF2B5EF4-FFF2-40B4-BE49-F238E27FC236}">
                <a16:creationId xmlns:a16="http://schemas.microsoft.com/office/drawing/2014/main" id="{FF3F0D82-0AA6-45C3-8367-955CBFA02ED6}"/>
              </a:ext>
            </a:extLst>
          </p:cNvPr>
          <p:cNvGraphicFramePr>
            <a:graphicFrameLocks noGrp="1"/>
          </p:cNvGraphicFramePr>
          <p:nvPr>
            <p:ph idx="1"/>
            <p:extLst>
              <p:ext uri="{D42A27DB-BD31-4B8C-83A1-F6EECF244321}">
                <p14:modId xmlns:p14="http://schemas.microsoft.com/office/powerpoint/2010/main" val="2510049233"/>
              </p:ext>
            </p:extLst>
          </p:nvPr>
        </p:nvGraphicFramePr>
        <p:xfrm>
          <a:off x="581025" y="2341563"/>
          <a:ext cx="11029950" cy="3633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784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83222-ED2A-41D8-9839-48965C7D68EC}"/>
              </a:ext>
            </a:extLst>
          </p:cNvPr>
          <p:cNvSpPr>
            <a:spLocks noGrp="1"/>
          </p:cNvSpPr>
          <p:nvPr>
            <p:ph type="title"/>
          </p:nvPr>
        </p:nvSpPr>
        <p:spPr/>
        <p:txBody>
          <a:bodyPr/>
          <a:lstStyle/>
          <a:p>
            <a:r>
              <a:rPr lang="en-US" dirty="0"/>
              <a:t>History of synthetic blood research</a:t>
            </a:r>
          </a:p>
        </p:txBody>
      </p:sp>
      <p:sp>
        <p:nvSpPr>
          <p:cNvPr id="3" name="Content Placeholder 2">
            <a:extLst>
              <a:ext uri="{FF2B5EF4-FFF2-40B4-BE49-F238E27FC236}">
                <a16:creationId xmlns:a16="http://schemas.microsoft.com/office/drawing/2014/main" id="{25555DCA-2254-4FDD-B493-04CA00630621}"/>
              </a:ext>
            </a:extLst>
          </p:cNvPr>
          <p:cNvSpPr>
            <a:spLocks noGrp="1"/>
          </p:cNvSpPr>
          <p:nvPr>
            <p:ph idx="1"/>
          </p:nvPr>
        </p:nvSpPr>
        <p:spPr/>
        <p:txBody>
          <a:bodyPr/>
          <a:lstStyle/>
          <a:p>
            <a:r>
              <a:rPr lang="en-US" dirty="0"/>
              <a:t>World War II led to the increase in demand for blood products which led to research in substitutes which was abandoned due to lack of knowledge at the time</a:t>
            </a:r>
          </a:p>
          <a:p>
            <a:endParaRPr lang="en-US" dirty="0"/>
          </a:p>
          <a:p>
            <a:r>
              <a:rPr lang="en-US" dirty="0"/>
              <a:t>Increases in HIV cases in the 1980’s brought new interest in blood substitutes to prevent the spread of infections through blood transfusion</a:t>
            </a:r>
          </a:p>
          <a:p>
            <a:pPr marL="0" indent="0">
              <a:buNone/>
            </a:pPr>
            <a:endParaRPr lang="en-US" dirty="0"/>
          </a:p>
        </p:txBody>
      </p:sp>
    </p:spTree>
    <p:extLst>
      <p:ext uri="{BB962C8B-B14F-4D97-AF65-F5344CB8AC3E}">
        <p14:creationId xmlns:p14="http://schemas.microsoft.com/office/powerpoint/2010/main" val="1854138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994E1-B6D3-4115-BE2C-217011EC132E}"/>
              </a:ext>
            </a:extLst>
          </p:cNvPr>
          <p:cNvSpPr>
            <a:spLocks noGrp="1"/>
          </p:cNvSpPr>
          <p:nvPr>
            <p:ph type="title"/>
          </p:nvPr>
        </p:nvSpPr>
        <p:spPr/>
        <p:txBody>
          <a:bodyPr/>
          <a:lstStyle/>
          <a:p>
            <a:r>
              <a:rPr lang="en-US" dirty="0"/>
              <a:t>Synthetic Blood Products</a:t>
            </a:r>
          </a:p>
        </p:txBody>
      </p:sp>
      <p:sp>
        <p:nvSpPr>
          <p:cNvPr id="6" name="Text Placeholder 5">
            <a:extLst>
              <a:ext uri="{FF2B5EF4-FFF2-40B4-BE49-F238E27FC236}">
                <a16:creationId xmlns:a16="http://schemas.microsoft.com/office/drawing/2014/main" id="{3D3BA92F-418F-4A1F-8E23-17CB3A107BEF}"/>
              </a:ext>
            </a:extLst>
          </p:cNvPr>
          <p:cNvSpPr>
            <a:spLocks noGrp="1"/>
          </p:cNvSpPr>
          <p:nvPr>
            <p:ph type="body" idx="1"/>
          </p:nvPr>
        </p:nvSpPr>
        <p:spPr/>
        <p:txBody>
          <a:bodyPr/>
          <a:lstStyle/>
          <a:p>
            <a:r>
              <a:rPr lang="en-US" b="1" dirty="0"/>
              <a:t>Hemoglobin Based Oxygen Carriers (HBOC)</a:t>
            </a:r>
          </a:p>
        </p:txBody>
      </p:sp>
      <p:sp>
        <p:nvSpPr>
          <p:cNvPr id="7" name="Content Placeholder 6">
            <a:extLst>
              <a:ext uri="{FF2B5EF4-FFF2-40B4-BE49-F238E27FC236}">
                <a16:creationId xmlns:a16="http://schemas.microsoft.com/office/drawing/2014/main" id="{5B0F0471-E58E-4642-800E-CB944362106D}"/>
              </a:ext>
            </a:extLst>
          </p:cNvPr>
          <p:cNvSpPr>
            <a:spLocks noGrp="1"/>
          </p:cNvSpPr>
          <p:nvPr>
            <p:ph sz="half" idx="2"/>
          </p:nvPr>
        </p:nvSpPr>
        <p:spPr/>
        <p:txBody>
          <a:bodyPr/>
          <a:lstStyle/>
          <a:p>
            <a:r>
              <a:rPr lang="en-US" dirty="0"/>
              <a:t>Natural hemoglobin used as a base for the products</a:t>
            </a:r>
          </a:p>
          <a:p>
            <a:r>
              <a:rPr lang="en-US" dirty="0"/>
              <a:t>Used as free cell hemoglobin or encapsulated</a:t>
            </a:r>
          </a:p>
          <a:p>
            <a:r>
              <a:rPr lang="en-US" dirty="0"/>
              <a:t>Transfusion of cell-free hemoglobin attempted as early as 1950’s</a:t>
            </a:r>
          </a:p>
          <a:p>
            <a:r>
              <a:rPr lang="en-US" dirty="0"/>
              <a:t>Minimal antigenicity</a:t>
            </a:r>
          </a:p>
        </p:txBody>
      </p:sp>
      <p:sp>
        <p:nvSpPr>
          <p:cNvPr id="8" name="Text Placeholder 7">
            <a:extLst>
              <a:ext uri="{FF2B5EF4-FFF2-40B4-BE49-F238E27FC236}">
                <a16:creationId xmlns:a16="http://schemas.microsoft.com/office/drawing/2014/main" id="{65032008-4BA7-4F24-B122-74A546B6FCAA}"/>
              </a:ext>
            </a:extLst>
          </p:cNvPr>
          <p:cNvSpPr>
            <a:spLocks noGrp="1"/>
          </p:cNvSpPr>
          <p:nvPr>
            <p:ph type="body" sz="quarter" idx="3"/>
          </p:nvPr>
        </p:nvSpPr>
        <p:spPr/>
        <p:txBody>
          <a:bodyPr/>
          <a:lstStyle/>
          <a:p>
            <a:r>
              <a:rPr lang="en-US" b="1" dirty="0"/>
              <a:t>Perfluorocarbons (PFC)</a:t>
            </a:r>
          </a:p>
        </p:txBody>
      </p:sp>
      <p:sp>
        <p:nvSpPr>
          <p:cNvPr id="9" name="Content Placeholder 8">
            <a:extLst>
              <a:ext uri="{FF2B5EF4-FFF2-40B4-BE49-F238E27FC236}">
                <a16:creationId xmlns:a16="http://schemas.microsoft.com/office/drawing/2014/main" id="{AD0E2FE4-FCBA-4BB2-98D5-06BCF3530973}"/>
              </a:ext>
            </a:extLst>
          </p:cNvPr>
          <p:cNvSpPr>
            <a:spLocks noGrp="1"/>
          </p:cNvSpPr>
          <p:nvPr>
            <p:ph sz="quarter" idx="4"/>
          </p:nvPr>
        </p:nvSpPr>
        <p:spPr/>
        <p:txBody>
          <a:bodyPr/>
          <a:lstStyle/>
          <a:p>
            <a:r>
              <a:rPr lang="en-US" dirty="0"/>
              <a:t>Fully synthetic oxygen carrier</a:t>
            </a:r>
          </a:p>
          <a:p>
            <a:r>
              <a:rPr lang="en-US" dirty="0"/>
              <a:t>Oxygen bound by van der Waals interaction</a:t>
            </a:r>
          </a:p>
          <a:p>
            <a:r>
              <a:rPr lang="en-US" dirty="0"/>
              <a:t>High oxygen offloading potential</a:t>
            </a:r>
          </a:p>
          <a:p>
            <a:r>
              <a:rPr lang="en-US" dirty="0"/>
              <a:t>Briefly approved by FDA in 1989</a:t>
            </a:r>
          </a:p>
        </p:txBody>
      </p:sp>
    </p:spTree>
    <p:extLst>
      <p:ext uri="{BB962C8B-B14F-4D97-AF65-F5344CB8AC3E}">
        <p14:creationId xmlns:p14="http://schemas.microsoft.com/office/powerpoint/2010/main" val="191660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EE230-B74B-408F-B1B9-6E24F2A77DAD}"/>
              </a:ext>
            </a:extLst>
          </p:cNvPr>
          <p:cNvSpPr>
            <a:spLocks noGrp="1"/>
          </p:cNvSpPr>
          <p:nvPr>
            <p:ph type="title"/>
          </p:nvPr>
        </p:nvSpPr>
        <p:spPr/>
        <p:txBody>
          <a:bodyPr/>
          <a:lstStyle/>
          <a:p>
            <a:r>
              <a:rPr lang="en-US" dirty="0"/>
              <a:t>Chemically modified Free-cell HBOC</a:t>
            </a:r>
          </a:p>
        </p:txBody>
      </p:sp>
      <p:sp>
        <p:nvSpPr>
          <p:cNvPr id="3" name="Content Placeholder 2">
            <a:extLst>
              <a:ext uri="{FF2B5EF4-FFF2-40B4-BE49-F238E27FC236}">
                <a16:creationId xmlns:a16="http://schemas.microsoft.com/office/drawing/2014/main" id="{9398F42B-FECF-4901-8372-408F7479C54B}"/>
              </a:ext>
            </a:extLst>
          </p:cNvPr>
          <p:cNvSpPr>
            <a:spLocks noGrp="1"/>
          </p:cNvSpPr>
          <p:nvPr>
            <p:ph idx="1"/>
          </p:nvPr>
        </p:nvSpPr>
        <p:spPr/>
        <p:txBody>
          <a:bodyPr/>
          <a:lstStyle/>
          <a:p>
            <a:r>
              <a:rPr lang="en-US" dirty="0"/>
              <a:t>Cross linking the alpha-subunits would increase circulation time but at increased cardiac events</a:t>
            </a:r>
          </a:p>
          <a:p>
            <a:r>
              <a:rPr lang="en-US" dirty="0"/>
              <a:t>Hemoglobin conjugated with polyethylene glycol (PEG) showed better stability with reduced immune recognition but still caused cardiac and renal dysfunction</a:t>
            </a:r>
          </a:p>
          <a:p>
            <a:r>
              <a:rPr lang="en-US" dirty="0"/>
              <a:t>Incorporation of RBC redox enzymes or regulatory molecules attempted to prevent oxidative stressors but currently no products have shown in vivo progress</a:t>
            </a:r>
          </a:p>
        </p:txBody>
      </p:sp>
      <p:sp>
        <p:nvSpPr>
          <p:cNvPr id="4" name="Text Placeholder 3">
            <a:extLst>
              <a:ext uri="{FF2B5EF4-FFF2-40B4-BE49-F238E27FC236}">
                <a16:creationId xmlns:a16="http://schemas.microsoft.com/office/drawing/2014/main" id="{A3B52AE6-788E-4AB2-8204-A2344392BC32}"/>
              </a:ext>
            </a:extLst>
          </p:cNvPr>
          <p:cNvSpPr>
            <a:spLocks noGrp="1"/>
          </p:cNvSpPr>
          <p:nvPr>
            <p:ph type="body" sz="half" idx="2"/>
          </p:nvPr>
        </p:nvSpPr>
        <p:spPr/>
        <p:txBody>
          <a:bodyPr/>
          <a:lstStyle/>
          <a:p>
            <a:r>
              <a:rPr lang="en-US" dirty="0"/>
              <a:t>Due to poor circulation times, the instability of natural free hemoglobin, and the irreversible binding of nitric oxide had led to the research of crosslinking hemoglobin structures.</a:t>
            </a:r>
          </a:p>
        </p:txBody>
      </p:sp>
    </p:spTree>
    <p:extLst>
      <p:ext uri="{BB962C8B-B14F-4D97-AF65-F5344CB8AC3E}">
        <p14:creationId xmlns:p14="http://schemas.microsoft.com/office/powerpoint/2010/main" val="1960970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EFD8B-571C-4084-94E0-49D34A3BEA12}"/>
              </a:ext>
            </a:extLst>
          </p:cNvPr>
          <p:cNvSpPr>
            <a:spLocks noGrp="1"/>
          </p:cNvSpPr>
          <p:nvPr>
            <p:ph type="title"/>
          </p:nvPr>
        </p:nvSpPr>
        <p:spPr/>
        <p:txBody>
          <a:bodyPr/>
          <a:lstStyle/>
          <a:p>
            <a:r>
              <a:rPr lang="en-US" dirty="0"/>
              <a:t>Encapsulated HBOC</a:t>
            </a:r>
          </a:p>
        </p:txBody>
      </p:sp>
      <p:sp>
        <p:nvSpPr>
          <p:cNvPr id="3" name="Content Placeholder 2">
            <a:extLst>
              <a:ext uri="{FF2B5EF4-FFF2-40B4-BE49-F238E27FC236}">
                <a16:creationId xmlns:a16="http://schemas.microsoft.com/office/drawing/2014/main" id="{BAF3859F-5C95-45B5-BC45-CBD7FA786471}"/>
              </a:ext>
            </a:extLst>
          </p:cNvPr>
          <p:cNvSpPr>
            <a:spLocks noGrp="1"/>
          </p:cNvSpPr>
          <p:nvPr>
            <p:ph idx="1"/>
          </p:nvPr>
        </p:nvSpPr>
        <p:spPr/>
        <p:txBody>
          <a:bodyPr/>
          <a:lstStyle/>
          <a:p>
            <a:r>
              <a:rPr lang="en-US" dirty="0"/>
              <a:t>PEG-polylactide shells allowed RBC like transport but was rapidly removed by macrophages</a:t>
            </a:r>
          </a:p>
          <a:p>
            <a:r>
              <a:rPr lang="en-US" dirty="0"/>
              <a:t>Stealth liposome and </a:t>
            </a:r>
            <a:r>
              <a:rPr lang="en-US" dirty="0" err="1"/>
              <a:t>plymersome</a:t>
            </a:r>
            <a:r>
              <a:rPr lang="en-US" dirty="0"/>
              <a:t> capsules allowed for decreased removal with less nephrotoxicity and allowed for freezing</a:t>
            </a:r>
          </a:p>
          <a:p>
            <a:r>
              <a:rPr lang="en-US" dirty="0"/>
              <a:t>Capsules began being shaped like RBCs to mimic the particle behavior within the bloodstream</a:t>
            </a:r>
          </a:p>
        </p:txBody>
      </p:sp>
      <p:sp>
        <p:nvSpPr>
          <p:cNvPr id="4" name="Text Placeholder 3">
            <a:extLst>
              <a:ext uri="{FF2B5EF4-FFF2-40B4-BE49-F238E27FC236}">
                <a16:creationId xmlns:a16="http://schemas.microsoft.com/office/drawing/2014/main" id="{2EBAA2CD-B51C-4C02-A430-1548A9D0F8D7}"/>
              </a:ext>
            </a:extLst>
          </p:cNvPr>
          <p:cNvSpPr>
            <a:spLocks noGrp="1"/>
          </p:cNvSpPr>
          <p:nvPr>
            <p:ph type="body" sz="half" idx="2"/>
          </p:nvPr>
        </p:nvSpPr>
        <p:spPr/>
        <p:txBody>
          <a:bodyPr/>
          <a:lstStyle/>
          <a:p>
            <a:r>
              <a:rPr lang="en-US" dirty="0"/>
              <a:t>Encapsulation was designed for greatly increased stability and protection from oxidative stress that mimics the red blood cell.</a:t>
            </a:r>
          </a:p>
        </p:txBody>
      </p:sp>
    </p:spTree>
    <p:extLst>
      <p:ext uri="{BB962C8B-B14F-4D97-AF65-F5344CB8AC3E}">
        <p14:creationId xmlns:p14="http://schemas.microsoft.com/office/powerpoint/2010/main" val="2342238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9383A-6C3A-4044-AF67-D72D19079482}"/>
              </a:ext>
            </a:extLst>
          </p:cNvPr>
          <p:cNvSpPr>
            <a:spLocks noGrp="1"/>
          </p:cNvSpPr>
          <p:nvPr>
            <p:ph type="title"/>
          </p:nvPr>
        </p:nvSpPr>
        <p:spPr/>
        <p:txBody>
          <a:bodyPr/>
          <a:lstStyle/>
          <a:p>
            <a:r>
              <a:rPr lang="en-US" dirty="0"/>
              <a:t>Perfluorocarbon oxygen carriers</a:t>
            </a:r>
          </a:p>
        </p:txBody>
      </p:sp>
      <p:sp>
        <p:nvSpPr>
          <p:cNvPr id="3" name="Content Placeholder 2">
            <a:extLst>
              <a:ext uri="{FF2B5EF4-FFF2-40B4-BE49-F238E27FC236}">
                <a16:creationId xmlns:a16="http://schemas.microsoft.com/office/drawing/2014/main" id="{AEB38D21-33B7-49E1-AB23-553D6119B609}"/>
              </a:ext>
            </a:extLst>
          </p:cNvPr>
          <p:cNvSpPr>
            <a:spLocks noGrp="1"/>
          </p:cNvSpPr>
          <p:nvPr>
            <p:ph idx="1"/>
          </p:nvPr>
        </p:nvSpPr>
        <p:spPr>
          <a:xfrm>
            <a:off x="4900928" y="1179829"/>
            <a:ext cx="6650991" cy="5180630"/>
          </a:xfrm>
        </p:spPr>
        <p:txBody>
          <a:bodyPr>
            <a:normAutofit/>
          </a:bodyPr>
          <a:lstStyle/>
          <a:p>
            <a:r>
              <a:rPr lang="en-US" dirty="0"/>
              <a:t>Physically dissolves oxygen and loosely binds to allow for easier dissociation compared to HBOCs</a:t>
            </a:r>
          </a:p>
          <a:p>
            <a:endParaRPr lang="en-US" dirty="0"/>
          </a:p>
          <a:p>
            <a:endParaRPr lang="en-US" dirty="0"/>
          </a:p>
          <a:p>
            <a:endParaRPr lang="en-US" dirty="0"/>
          </a:p>
          <a:p>
            <a:endParaRPr lang="en-US" dirty="0"/>
          </a:p>
          <a:p>
            <a:endParaRPr lang="en-US" dirty="0"/>
          </a:p>
          <a:p>
            <a:r>
              <a:rPr lang="en-US" dirty="0"/>
              <a:t>Products have shown positive outcomes as a blood replacement in surgeries, hemodilution, and hemorrhages </a:t>
            </a:r>
          </a:p>
          <a:p>
            <a:r>
              <a:rPr lang="en-US" dirty="0"/>
              <a:t>Side effects are mainly thrombocytopenic effects in animal models</a:t>
            </a:r>
          </a:p>
          <a:p>
            <a:pPr marL="0" indent="0">
              <a:buNone/>
            </a:pPr>
            <a:endParaRPr lang="en-US" dirty="0"/>
          </a:p>
        </p:txBody>
      </p:sp>
      <p:sp>
        <p:nvSpPr>
          <p:cNvPr id="4" name="Text Placeholder 3">
            <a:extLst>
              <a:ext uri="{FF2B5EF4-FFF2-40B4-BE49-F238E27FC236}">
                <a16:creationId xmlns:a16="http://schemas.microsoft.com/office/drawing/2014/main" id="{4022F99E-32DF-495A-9637-7861689A8B8E}"/>
              </a:ext>
            </a:extLst>
          </p:cNvPr>
          <p:cNvSpPr>
            <a:spLocks noGrp="1"/>
          </p:cNvSpPr>
          <p:nvPr>
            <p:ph type="body" sz="half" idx="2"/>
          </p:nvPr>
        </p:nvSpPr>
        <p:spPr/>
        <p:txBody>
          <a:bodyPr/>
          <a:lstStyle/>
          <a:p>
            <a:r>
              <a:rPr lang="en-US" dirty="0"/>
              <a:t>A parallel study created in an attempt to solve the toxicity of HBOCs that have the unique property of being hydrophobic and lipophobic.</a:t>
            </a:r>
          </a:p>
        </p:txBody>
      </p:sp>
      <p:pic>
        <p:nvPicPr>
          <p:cNvPr id="5" name="Picture 4">
            <a:extLst>
              <a:ext uri="{FF2B5EF4-FFF2-40B4-BE49-F238E27FC236}">
                <a16:creationId xmlns:a16="http://schemas.microsoft.com/office/drawing/2014/main" id="{E33AC0C1-F950-4B02-A610-42A58DFB989A}"/>
              </a:ext>
            </a:extLst>
          </p:cNvPr>
          <p:cNvPicPr>
            <a:picLocks noChangeAspect="1"/>
          </p:cNvPicPr>
          <p:nvPr/>
        </p:nvPicPr>
        <p:blipFill>
          <a:blip r:embed="rId2"/>
          <a:stretch>
            <a:fillRect/>
          </a:stretch>
        </p:blipFill>
        <p:spPr>
          <a:xfrm>
            <a:off x="6209877" y="1794659"/>
            <a:ext cx="3281978" cy="23230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10634791"/>
      </p:ext>
    </p:extLst>
  </p:cSld>
  <p:clrMapOvr>
    <a:masterClrMapping/>
  </p:clrMapOvr>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OUR.pptx" id="{C8B94E25-33BD-45D5-BF09-DFDE6F66F827}" vid="{3906A810-667D-48F7-952C-A904CEA9ED63}"/>
    </a:ext>
  </a:extLst>
</a:theme>
</file>

<file path=docProps/app.xml><?xml version="1.0" encoding="utf-8"?>
<Properties xmlns="http://schemas.openxmlformats.org/officeDocument/2006/extended-properties" xmlns:vt="http://schemas.openxmlformats.org/officeDocument/2006/docPropsVTypes">
  <Template>Future forward</Template>
  <TotalTime>0</TotalTime>
  <Words>721</Words>
  <Application>Microsoft Office PowerPoint</Application>
  <PresentationFormat>Widescreen</PresentationFormat>
  <Paragraphs>85</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Franklin Gothic Book</vt:lpstr>
      <vt:lpstr>Franklin Gothic Demi</vt:lpstr>
      <vt:lpstr>Wingdings 2</vt:lpstr>
      <vt:lpstr>DividendVTI</vt:lpstr>
      <vt:lpstr>Synthetic Blood Products</vt:lpstr>
      <vt:lpstr>Blood transfusion practices</vt:lpstr>
      <vt:lpstr>Current blood product limitations</vt:lpstr>
      <vt:lpstr>Deaths per year due to transfusion reactions</vt:lpstr>
      <vt:lpstr>History of synthetic blood research</vt:lpstr>
      <vt:lpstr>Synthetic Blood Products</vt:lpstr>
      <vt:lpstr>Chemically modified Free-cell HBOC</vt:lpstr>
      <vt:lpstr>Encapsulated HBOC</vt:lpstr>
      <vt:lpstr>Perfluorocarbon oxygen carriers</vt:lpstr>
      <vt:lpstr>FDA approval Studies</vt:lpstr>
      <vt:lpstr>Limitations to overcome</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2020-04-13T19:55:25Z</dcterms:created>
  <dcterms:modified xsi:type="dcterms:W3CDTF">2020-04-15T02:29:37Z</dcterms:modified>
</cp:coreProperties>
</file>